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00FF"/>
    <a:srgbClr val="FF0066"/>
    <a:srgbClr val="0099FF"/>
    <a:srgbClr val="FFFF00"/>
    <a:srgbClr val="9999FF"/>
    <a:srgbClr val="00FF00"/>
    <a:srgbClr val="FF9900"/>
    <a:srgbClr val="00FF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468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3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689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93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5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72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8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0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9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5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2AEC4-76D8-48D0-A765-5DB93693643B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9E416-9059-428C-BB72-500D68A89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6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jpeg"/><Relationship Id="rId7" Type="http://schemas.openxmlformats.org/officeDocument/2006/relationships/slide" Target="slide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5.jpeg"/><Relationship Id="rId7" Type="http://schemas.openxmlformats.org/officeDocument/2006/relationships/slide" Target="slide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12" Type="http://schemas.openxmlformats.org/officeDocument/2006/relationships/slide" Target="slide13.xml"/><Relationship Id="rId2" Type="http://schemas.openxmlformats.org/officeDocument/2006/relationships/image" Target="../media/image2.jp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jpeg"/><Relationship Id="rId7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680914"/>
            <a:ext cx="9769967" cy="2143351"/>
          </a:xfrm>
          <a:noFill/>
        </p:spPr>
        <p:txBody>
          <a:bodyPr>
            <a:noAutofit/>
          </a:bodyPr>
          <a:lstStyle/>
          <a:p>
            <a:r>
              <a:rPr lang="uk-UA" sz="2800" dirty="0" smtClean="0"/>
              <a:t>Ізюмська загальноосвітня школа І-ІІІ ступенів №5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 Ізюмської міської ради Харківської області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3600" dirty="0" smtClean="0"/>
              <a:t> Табір відпочинку з денним перебуванням «</a:t>
            </a:r>
            <a:r>
              <a:rPr lang="uk-UA" sz="3600" dirty="0" err="1" smtClean="0"/>
              <a:t>Домовичок</a:t>
            </a:r>
            <a:r>
              <a:rPr lang="uk-UA" sz="3600" dirty="0" smtClean="0"/>
              <a:t>»</a:t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Тема: </a:t>
            </a:r>
            <a:r>
              <a:rPr lang="uk-UA" sz="3600" b="1" dirty="0" smtClean="0"/>
              <a:t>Табір відпочинку - 2017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753" y="4776184"/>
            <a:ext cx="9385430" cy="165576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uk-UA" dirty="0" smtClean="0"/>
              <a:t>Автори: </a:t>
            </a:r>
          </a:p>
          <a:p>
            <a:pPr algn="l"/>
            <a:r>
              <a:rPr lang="uk-UA" dirty="0" smtClean="0"/>
              <a:t>Живолуп Олена Сергіївна – заступник директора з навчально-виховної роботи</a:t>
            </a:r>
          </a:p>
          <a:p>
            <a:pPr algn="l"/>
            <a:r>
              <a:rPr lang="uk-UA" dirty="0" smtClean="0"/>
              <a:t>Захарченко Діана Євгенівна – директор табору відпочинку з денним перебуванням «</a:t>
            </a:r>
            <a:r>
              <a:rPr lang="uk-UA" dirty="0" err="1" smtClean="0"/>
              <a:t>Домовичок</a:t>
            </a:r>
            <a:r>
              <a:rPr lang="uk-UA" dirty="0" smtClean="0"/>
              <a:t>»</a:t>
            </a:r>
            <a:endParaRPr lang="en-US" dirty="0" smtClean="0"/>
          </a:p>
          <a:p>
            <a:pPr algn="l"/>
            <a:r>
              <a:rPr lang="uk-UA" dirty="0" smtClean="0"/>
              <a:t>Скрипник Олена Валеріївна – вчитель інформатики </a:t>
            </a:r>
          </a:p>
          <a:p>
            <a:pPr algn="l"/>
            <a:r>
              <a:rPr lang="uk-UA" dirty="0" err="1" smtClean="0"/>
              <a:t>Мастепанова</a:t>
            </a:r>
            <a:r>
              <a:rPr lang="uk-UA" dirty="0" smtClean="0"/>
              <a:t> Лариса Володимирівна – вчитель української мови та літератури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57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66" y="299222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День миру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7826"/>
          <a:stretch/>
        </p:blipFill>
        <p:spPr>
          <a:xfrm>
            <a:off x="6761671" y="824591"/>
            <a:ext cx="3068938" cy="3498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52" y="3071704"/>
            <a:ext cx="3234719" cy="2985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2" y="3638146"/>
            <a:ext cx="3263497" cy="3012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78607" y="1507523"/>
            <a:ext cx="49375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Добре знають навіть діти: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- </a:t>
            </a:r>
            <a:r>
              <a:rPr lang="uk-UA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миліш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все на світі.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малюнку дні ясні.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 агресії й війні!</a:t>
            </a: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49" y="0"/>
            <a:ext cx="1137557" cy="11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0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124057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День 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подорожі країнами світу 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Японія</a:t>
            </a:r>
            <a:r>
              <a:rPr lang="en-US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" y="1407785"/>
            <a:ext cx="3679477" cy="33964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12" y="3699062"/>
            <a:ext cx="3329359" cy="3073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0121">
            <a:off x="6798589" y="1457232"/>
            <a:ext cx="2959972" cy="2732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0303">
            <a:off x="5729055" y="4272456"/>
            <a:ext cx="3057719" cy="28225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3741752" y="1585908"/>
            <a:ext cx="34387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Чайна церемонія,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 луна Японії!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Привітання, акробати,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 гарне вийшло свято.</a:t>
            </a:r>
          </a:p>
          <a:p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409">
            <a:off x="6521407" y="1232061"/>
            <a:ext cx="3603137" cy="3325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124">
            <a:off x="-27067" y="1152359"/>
            <a:ext cx="3573330" cy="3298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8253" y="1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Заходи патріотичного  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виховання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6" y="4028407"/>
            <a:ext cx="3003023" cy="27720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36" y="4045536"/>
            <a:ext cx="2984466" cy="2754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28" y="3886817"/>
            <a:ext cx="3156412" cy="2913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518382" y="1262562"/>
            <a:ext cx="36776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варті нашого права 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Конституція держави.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віримо в кращі зміни,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Незалежність очима дитини</a:t>
            </a: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1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498" y="115003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</a:t>
            </a:r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світі 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казки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2" y="1311071"/>
            <a:ext cx="3719910" cy="3433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06" y="1266418"/>
            <a:ext cx="3642958" cy="3362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48440" y="4998273"/>
            <a:ext cx="4222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Зробимо до мрії крок –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на святі у казок.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Дружно Колобка впіймали,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Ріпку разом витягали.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85" y="3147893"/>
            <a:ext cx="3412215" cy="3710107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3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859" y="105424"/>
            <a:ext cx="8543925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екскурсій 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містом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3" y="3989316"/>
            <a:ext cx="2871910" cy="2650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18" y="3965156"/>
            <a:ext cx="2898084" cy="267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45" y="1519741"/>
            <a:ext cx="3363322" cy="3104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" y="1025855"/>
            <a:ext cx="2986140" cy="275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451967" y="1337974"/>
            <a:ext cx="3611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в музеї обдивились,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вогнеборцями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зустрілись,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Вернісаж, Свята криниця,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вишиванками світлиця -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Ізюмський рідний край.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 місто пізнавай!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24" y="4238836"/>
            <a:ext cx="2837427" cy="2619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0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0445">
            <a:off x="5128" y="854551"/>
            <a:ext cx="5483181" cy="3796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566" y="114450"/>
            <a:ext cx="6642086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Мовний</a:t>
            </a:r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табір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83" y="3858510"/>
            <a:ext cx="3670569" cy="2541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34" y="4071676"/>
            <a:ext cx="3816061" cy="26418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9"/>
          <p:cNvSpPr txBox="1">
            <a:spLocks noGrp="1"/>
          </p:cNvSpPr>
          <p:nvPr>
            <p:ph idx="1"/>
          </p:nvPr>
        </p:nvSpPr>
        <p:spPr>
          <a:xfrm>
            <a:off x="5912824" y="1266937"/>
            <a:ext cx="4226138" cy="180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Зайняття цікаві тут,</a:t>
            </a:r>
          </a:p>
          <a:p>
            <a:pPr marL="0" indent="0"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 з німецькою –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гут!</a:t>
            </a:r>
          </a:p>
          <a:p>
            <a:pPr marL="0" indent="0"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 й старання у дітей,</a:t>
            </a:r>
          </a:p>
          <a:p>
            <a:pPr marL="0" indent="0">
              <a:buNone/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 з англійською – о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98" y="2230355"/>
            <a:ext cx="3189126" cy="4694994"/>
          </a:xfrm>
        </p:spPr>
      </p:pic>
      <p:grpSp>
        <p:nvGrpSpPr>
          <p:cNvPr id="3" name="Группа 2"/>
          <p:cNvGrpSpPr/>
          <p:nvPr/>
        </p:nvGrpSpPr>
        <p:grpSpPr>
          <a:xfrm>
            <a:off x="8669" y="0"/>
            <a:ext cx="6999560" cy="6444333"/>
            <a:chOff x="-109138" y="-259712"/>
            <a:chExt cx="6999560" cy="6444333"/>
          </a:xfrm>
        </p:grpSpPr>
        <p:sp>
          <p:nvSpPr>
            <p:cNvPr id="25" name="Полилиния 24"/>
            <p:cNvSpPr/>
            <p:nvPr/>
          </p:nvSpPr>
          <p:spPr>
            <a:xfrm rot="17693323">
              <a:off x="4615062" y="2612753"/>
              <a:ext cx="1139946" cy="3410775"/>
            </a:xfrm>
            <a:custGeom>
              <a:avLst/>
              <a:gdLst>
                <a:gd name="connsiteX0" fmla="*/ 1436914 w 2240652"/>
                <a:gd name="connsiteY0" fmla="*/ 0 h 3918857"/>
                <a:gd name="connsiteX1" fmla="*/ 2220685 w 2240652"/>
                <a:gd name="connsiteY1" fmla="*/ 1679510 h 3918857"/>
                <a:gd name="connsiteX2" fmla="*/ 709126 w 2240652"/>
                <a:gd name="connsiteY2" fmla="*/ 2724539 h 3918857"/>
                <a:gd name="connsiteX3" fmla="*/ 0 w 2240652"/>
                <a:gd name="connsiteY3" fmla="*/ 3918857 h 3918857"/>
                <a:gd name="connsiteX4" fmla="*/ 0 w 2240652"/>
                <a:gd name="connsiteY4" fmla="*/ 3918857 h 391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652" h="3918857">
                  <a:moveTo>
                    <a:pt x="1436914" y="0"/>
                  </a:moveTo>
                  <a:cubicBezTo>
                    <a:pt x="1889448" y="612710"/>
                    <a:pt x="2341983" y="1225420"/>
                    <a:pt x="2220685" y="1679510"/>
                  </a:cubicBezTo>
                  <a:cubicBezTo>
                    <a:pt x="2099387" y="2133600"/>
                    <a:pt x="1079240" y="2351315"/>
                    <a:pt x="709126" y="2724539"/>
                  </a:cubicBezTo>
                  <a:cubicBezTo>
                    <a:pt x="339012" y="3097763"/>
                    <a:pt x="0" y="3918857"/>
                    <a:pt x="0" y="3918857"/>
                  </a:cubicBezTo>
                  <a:lnTo>
                    <a:pt x="0" y="3918857"/>
                  </a:lnTo>
                </a:path>
              </a:pathLst>
            </a:cu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-109138" y="-259712"/>
              <a:ext cx="5246971" cy="6444333"/>
              <a:chOff x="-1" y="1"/>
              <a:chExt cx="5246971" cy="6444333"/>
            </a:xfrm>
          </p:grpSpPr>
          <p:sp>
            <p:nvSpPr>
              <p:cNvPr id="8" name="Полилиния 7"/>
              <p:cNvSpPr/>
              <p:nvPr/>
            </p:nvSpPr>
            <p:spPr>
              <a:xfrm rot="8803750">
                <a:off x="1766837" y="194569"/>
                <a:ext cx="661734" cy="3189279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4" action="ppaction://hlinksldjump"/>
                  </a:rPr>
                  <a:t>День подорожей</a:t>
                </a:r>
                <a:endParaRPr lang="uk-UA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 rot="10301788">
                <a:off x="2424022" y="1"/>
                <a:ext cx="725828" cy="3254951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99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uk-UA" dirty="0">
                    <a:solidFill>
                      <a:schemeClr val="bg1"/>
                    </a:solidFill>
                    <a:hlinkClick r:id="rId5" action="ppaction://hlinksldjump"/>
                  </a:rPr>
                  <a:t>День розваг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 rot="12143095">
                <a:off x="3079692" y="174131"/>
                <a:ext cx="661734" cy="3312120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>
                    <a:solidFill>
                      <a:schemeClr val="bg1"/>
                    </a:solidFill>
                    <a:hlinkClick r:id="rId6" action="ppaction://hlinksldjump"/>
                  </a:rPr>
                  <a:t>День </a:t>
                </a:r>
                <a:endParaRPr lang="uk-UA" dirty="0" smtClean="0">
                  <a:solidFill>
                    <a:schemeClr val="bg1"/>
                  </a:solidFill>
                  <a:hlinkClick r:id="rId6" action="ppaction://hlinksldjump"/>
                </a:endParaRP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6" action="ppaction://hlinksldjump"/>
                  </a:rPr>
                  <a:t>          Японської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6" action="ppaction://hlinksldjump"/>
                  </a:rPr>
                  <a:t>                      </a:t>
                </a:r>
                <a:r>
                  <a:rPr lang="uk-UA" dirty="0">
                    <a:solidFill>
                      <a:schemeClr val="bg1"/>
                    </a:solidFill>
                    <a:hlinkClick r:id="rId6" action="ppaction://hlinksldjump"/>
                  </a:rPr>
                  <a:t>культури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 rot="13504838">
                <a:off x="3331721" y="941853"/>
                <a:ext cx="814442" cy="2734540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7" action="ppaction://hlinksldjump"/>
                  </a:rPr>
                  <a:t>          Олімпійський 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7" action="ppaction://hlinksldjump"/>
                  </a:rPr>
                  <a:t>                 день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 rot="14422380">
                <a:off x="3473438" y="1446530"/>
                <a:ext cx="814442" cy="2732622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8" action="ppaction://hlinksldjump"/>
                  </a:rPr>
                  <a:t>          Свято </a:t>
                </a:r>
                <a:r>
                  <a:rPr lang="uk-UA" dirty="0">
                    <a:solidFill>
                      <a:schemeClr val="bg1"/>
                    </a:solidFill>
                    <a:hlinkClick r:id="rId8" action="ppaction://hlinksldjump"/>
                  </a:rPr>
                  <a:t>Нептуна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 rot="16200000">
                <a:off x="3517275" y="2299586"/>
                <a:ext cx="814442" cy="2614824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sz="2000" dirty="0" smtClean="0">
                    <a:solidFill>
                      <a:schemeClr val="bg1"/>
                    </a:solidFill>
                    <a:hlinkClick r:id="rId9" action="ppaction://hlinksldjump"/>
                  </a:rPr>
                  <a:t>             День </a:t>
                </a:r>
                <a:r>
                  <a:rPr lang="uk-UA" sz="2000" dirty="0">
                    <a:solidFill>
                      <a:schemeClr val="bg1"/>
                    </a:solidFill>
                    <a:hlinkClick r:id="rId9" action="ppaction://hlinksldjump"/>
                  </a:rPr>
                  <a:t>миру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 rot="17641881">
                <a:off x="3363213" y="2853996"/>
                <a:ext cx="814442" cy="2715399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0" action="ppaction://hlinksldjump"/>
                  </a:rPr>
                  <a:t>          День подорожі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0" action="ppaction://hlinksldjump"/>
                  </a:rPr>
                  <a:t>                </a:t>
                </a:r>
                <a:r>
                  <a:rPr lang="uk-UA" dirty="0">
                    <a:solidFill>
                      <a:schemeClr val="bg1"/>
                    </a:solidFill>
                    <a:hlinkClick r:id="rId10" action="ppaction://hlinksldjump"/>
                  </a:rPr>
                  <a:t>країнами </a:t>
                </a:r>
                <a:r>
                  <a:rPr lang="uk-UA" dirty="0" smtClean="0">
                    <a:solidFill>
                      <a:schemeClr val="bg1"/>
                    </a:solidFill>
                    <a:hlinkClick r:id="rId10" action="ppaction://hlinksldjump"/>
                  </a:rPr>
                  <a:t>світу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 rot="19426449">
                <a:off x="2972650" y="3070757"/>
                <a:ext cx="661734" cy="3142559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FF66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1" action="ppaction://hlinksldjump"/>
                  </a:rPr>
                  <a:t> Заходи патріотичного  виховання</a:t>
                </a:r>
                <a:endParaRPr lang="uk-UA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 rot="20941289">
                <a:off x="2286594" y="3201666"/>
                <a:ext cx="661734" cy="3242668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2" action="ppaction://hlinksldjump"/>
                  </a:rPr>
                  <a:t>У </a:t>
                </a:r>
                <a:r>
                  <a:rPr lang="uk-UA" dirty="0">
                    <a:solidFill>
                      <a:schemeClr val="bg1"/>
                    </a:solidFill>
                    <a:hlinkClick r:id="rId12" action="ppaction://hlinksldjump"/>
                  </a:rPr>
                  <a:t>світі </a:t>
                </a:r>
                <a:r>
                  <a:rPr lang="uk-UA" dirty="0" smtClean="0">
                    <a:solidFill>
                      <a:schemeClr val="bg1"/>
                    </a:solidFill>
                    <a:hlinkClick r:id="rId12" action="ppaction://hlinksldjump"/>
                  </a:rPr>
                  <a:t>казки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 rot="1537856">
                <a:off x="1494598" y="2914780"/>
                <a:ext cx="661734" cy="3302082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3" action="ppaction://hlinksldjump"/>
                  </a:rPr>
                  <a:t>День екскурсій 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3" action="ppaction://hlinksldjump"/>
                  </a:rPr>
                  <a:t>містом</a:t>
                </a:r>
                <a:endParaRPr lang="uk-UA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Полилиния 17">
                <a:hlinkClick r:id="rId14" action="ppaction://hlinksldjump"/>
              </p:cNvPr>
              <p:cNvSpPr/>
              <p:nvPr/>
            </p:nvSpPr>
            <p:spPr>
              <a:xfrm rot="5400000">
                <a:off x="928955" y="1791471"/>
                <a:ext cx="814442" cy="2388601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00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4" action="ppaction://hlinksldjump"/>
                  </a:rPr>
                  <a:t>Відкриття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4" action="ppaction://hlinksldjump"/>
                  </a:rPr>
                  <a:t> табору</a:t>
                </a:r>
                <a:endParaRPr lang="uk-UA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 rot="3399469">
                <a:off x="945015" y="2561506"/>
                <a:ext cx="814442" cy="2704473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uk-UA" dirty="0" err="1" smtClean="0">
                    <a:solidFill>
                      <a:schemeClr val="bg1"/>
                    </a:solidFill>
                    <a:hlinkClick r:id="rId15" action="ppaction://hlinksldjump"/>
                  </a:rPr>
                  <a:t>Мовний</a:t>
                </a:r>
                <a:r>
                  <a:rPr lang="uk-UA" dirty="0" smtClean="0">
                    <a:solidFill>
                      <a:schemeClr val="bg1"/>
                    </a:solidFill>
                    <a:hlinkClick r:id="rId15" action="ppaction://hlinksldjump"/>
                  </a:rPr>
                  <a:t> табір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 rot="7282483">
                <a:off x="1261136" y="1026024"/>
                <a:ext cx="814442" cy="2483308"/>
              </a:xfrm>
              <a:custGeom>
                <a:avLst/>
                <a:gdLst>
                  <a:gd name="connsiteX0" fmla="*/ 1136010 w 1261984"/>
                  <a:gd name="connsiteY0" fmla="*/ 8708 h 3390444"/>
                  <a:gd name="connsiteX1" fmla="*/ 1136010 w 1261984"/>
                  <a:gd name="connsiteY1" fmla="*/ 2509312 h 3390444"/>
                  <a:gd name="connsiteX2" fmla="*/ 109642 w 1261984"/>
                  <a:gd name="connsiteY2" fmla="*/ 3367728 h 3390444"/>
                  <a:gd name="connsiteX3" fmla="*/ 146965 w 1261984"/>
                  <a:gd name="connsiteY3" fmla="*/ 1744202 h 3390444"/>
                  <a:gd name="connsiteX4" fmla="*/ 1136010 w 1261984"/>
                  <a:gd name="connsiteY4" fmla="*/ 8708 h 339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984" h="3390444">
                    <a:moveTo>
                      <a:pt x="1136010" y="8708"/>
                    </a:moveTo>
                    <a:cubicBezTo>
                      <a:pt x="1300851" y="136226"/>
                      <a:pt x="1307071" y="1949475"/>
                      <a:pt x="1136010" y="2509312"/>
                    </a:cubicBezTo>
                    <a:cubicBezTo>
                      <a:pt x="964949" y="3069149"/>
                      <a:pt x="274483" y="3495246"/>
                      <a:pt x="109642" y="3367728"/>
                    </a:cubicBezTo>
                    <a:cubicBezTo>
                      <a:pt x="-55199" y="3240210"/>
                      <a:pt x="-27207" y="2300929"/>
                      <a:pt x="146965" y="1744202"/>
                    </a:cubicBezTo>
                    <a:cubicBezTo>
                      <a:pt x="321137" y="1187475"/>
                      <a:pt x="971169" y="-118810"/>
                      <a:pt x="1136010" y="8708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uk-UA" dirty="0">
                    <a:solidFill>
                      <a:schemeClr val="bg1"/>
                    </a:solidFill>
                    <a:hlinkClick r:id="rId16" action="ppaction://hlinksldjump"/>
                  </a:rPr>
                  <a:t>День </a:t>
                </a:r>
                <a:r>
                  <a:rPr lang="uk-UA" dirty="0" smtClean="0">
                    <a:solidFill>
                      <a:schemeClr val="bg1"/>
                    </a:solidFill>
                    <a:hlinkClick r:id="rId16" action="ppaction://hlinksldjump"/>
                  </a:rPr>
                  <a:t>захисту</a:t>
                </a:r>
              </a:p>
              <a:p>
                <a:pPr algn="ctr"/>
                <a:r>
                  <a:rPr lang="uk-UA" dirty="0" smtClean="0">
                    <a:solidFill>
                      <a:schemeClr val="bg1"/>
                    </a:solidFill>
                    <a:hlinkClick r:id="rId16" action="ppaction://hlinksldjump"/>
                  </a:rPr>
                  <a:t> </a:t>
                </a:r>
                <a:r>
                  <a:rPr lang="uk-UA" dirty="0">
                    <a:solidFill>
                      <a:schemeClr val="bg1"/>
                    </a:solidFill>
                    <a:hlinkClick r:id="rId16" action="ppaction://hlinksldjump"/>
                  </a:rPr>
                  <a:t>дітей</a:t>
                </a:r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2256712" y="2756203"/>
                <a:ext cx="744693" cy="91654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50000">
                    <a:srgbClr val="FF9900"/>
                  </a:gs>
                  <a:gs pos="100000">
                    <a:srgbClr val="FF6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281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129" y="15316"/>
            <a:ext cx="8543925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відкриття табору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9903" r="22549" b="7992"/>
          <a:stretch/>
        </p:blipFill>
        <p:spPr>
          <a:xfrm>
            <a:off x="3165610" y="1987210"/>
            <a:ext cx="3253398" cy="313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1" y="1468190"/>
            <a:ext cx="2699734" cy="249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7" y="1544073"/>
            <a:ext cx="2699734" cy="2492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" y="4158267"/>
            <a:ext cx="2715430" cy="2506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39" y="4225605"/>
            <a:ext cx="2766006" cy="2553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59" y="4293440"/>
            <a:ext cx="2778275" cy="2564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2209412" y="1128575"/>
            <a:ext cx="5503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Здраствуй, таборе, здраствуй, літо,</a:t>
            </a:r>
          </a:p>
          <a:p>
            <a:pPr algn="ctr"/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«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Домовичок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відкрито!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захисту дітей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4" y="2096571"/>
            <a:ext cx="4562515" cy="421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99" y="1459146"/>
            <a:ext cx="5088233" cy="3516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12872" y="5115184"/>
            <a:ext cx="46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Перше червня – гарне свято,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же нам не танцювати?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флеш-моб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яскраві танці.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- найкращі африканці!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6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886" y="275893"/>
            <a:ext cx="8543925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подорожей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14" y="1680520"/>
            <a:ext cx="2999409" cy="4922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1" y="353765"/>
            <a:ext cx="2546260" cy="2350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1950" y="3623109"/>
            <a:ext cx="3800370" cy="2315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68" y="3234984"/>
            <a:ext cx="3474256" cy="3207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5984422" y="1302834"/>
            <a:ext cx="3921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у подорож кличуть путі,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Таємничі печери святі,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Парків Харкова всі чудеса,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Слобожанська природна краса!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2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830" y="-29459"/>
            <a:ext cx="8543925" cy="132556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</a:t>
            </a: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розваг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" y="1165056"/>
            <a:ext cx="2932594" cy="2707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0" y="4214684"/>
            <a:ext cx="2683989" cy="2477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272" y="1165056"/>
            <a:ext cx="2757616" cy="2545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10504"/>
          <a:stretch/>
        </p:blipFill>
        <p:spPr>
          <a:xfrm>
            <a:off x="3587576" y="3973726"/>
            <a:ext cx="2851323" cy="2718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 r="61171" b="5076"/>
          <a:stretch/>
        </p:blipFill>
        <p:spPr>
          <a:xfrm>
            <a:off x="6675345" y="2620443"/>
            <a:ext cx="2126633" cy="4147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982888" y="929050"/>
            <a:ext cx="4147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розваг – це майстер–клас,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Піца спечена у нас.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Влучність,точність розвивали,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у боулінг зіграли!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316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7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874" y="495609"/>
            <a:ext cx="8543925" cy="132556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я</a:t>
            </a: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понської </a:t>
            </a:r>
            <a:b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культури</a:t>
            </a: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" y="112405"/>
            <a:ext cx="2250712" cy="3693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50" y="2916889"/>
            <a:ext cx="2455030" cy="4028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87" y="4319643"/>
            <a:ext cx="2565476" cy="2368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29" y="893713"/>
            <a:ext cx="1737802" cy="35647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16" y="3966425"/>
            <a:ext cx="2999198" cy="2768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080637" y="1511807"/>
            <a:ext cx="3777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Страва суші на столі,</a:t>
            </a:r>
          </a:p>
          <a:p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Орігамі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журавлі,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Гілка </a:t>
            </a:r>
            <a:r>
              <a:rPr lang="uk-UA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сакури</a:t>
            </a:r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жива – </a:t>
            </a:r>
          </a:p>
          <a:p>
            <a:r>
              <a:rPr lang="uk-U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Японії дива.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72" y="1385458"/>
            <a:ext cx="1167473" cy="1436890"/>
          </a:xfrm>
          <a:prstGeom prst="rect">
            <a:avLst/>
          </a:prstGeom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588" y="-69310"/>
            <a:ext cx="1023257" cy="102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91" y="1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Олімпійський </a:t>
            </a:r>
            <a:r>
              <a:rPr lang="uk-UA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9" t="13202" r="9419" b="10747"/>
          <a:stretch/>
        </p:blipFill>
        <p:spPr>
          <a:xfrm>
            <a:off x="5416507" y="4082098"/>
            <a:ext cx="3808456" cy="249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3196">
            <a:off x="6939122" y="1430706"/>
            <a:ext cx="3434771" cy="209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8626">
            <a:off x="-34474" y="1201341"/>
            <a:ext cx="3506230" cy="2136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42" y="3613469"/>
            <a:ext cx="3480608" cy="321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05486" y="1133107"/>
            <a:ext cx="497924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– майбутнє України,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Молода,завзята зміна.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– зірки майбутні спорту,</a:t>
            </a: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під силу всі рекорди.</a:t>
            </a:r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890" y="0"/>
            <a:ext cx="994110" cy="9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5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59" y="162268"/>
            <a:ext cx="3123282" cy="28830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9324">
            <a:off x="203624" y="3421085"/>
            <a:ext cx="2653983" cy="24498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977">
            <a:off x="7105374" y="3762757"/>
            <a:ext cx="2585991" cy="23870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79" y="0"/>
            <a:ext cx="8543925" cy="13255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Свято Нептуна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" y="272731"/>
            <a:ext cx="3072240" cy="28359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58" y="2754344"/>
            <a:ext cx="4452646" cy="4110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947307" y="1042279"/>
            <a:ext cx="4555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дива та пригод!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Йде Нептун з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Дінцевих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вод,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Тут, на пляжі, не на дні,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ним русалки й водяні.</a:t>
            </a:r>
          </a:p>
        </p:txBody>
      </p:sp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00" y="0"/>
            <a:ext cx="1288684" cy="12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8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ipple dir="r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393</Words>
  <Application>Microsoft Office PowerPoint</Application>
  <PresentationFormat>Лист A4 (210x297 мм)</PresentationFormat>
  <Paragraphs>91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Ізюмська загальноосвітня школа І-ІІІ ступенів №5  Ізюмської міської ради Харківської області   Табір відпочинку з денним перебуванням «Домовичок»  Тема: Табір відпочинку - 2017 </vt:lpstr>
      <vt:lpstr>Презентация PowerPoint</vt:lpstr>
      <vt:lpstr>День відкриття табору</vt:lpstr>
      <vt:lpstr>День захисту дітей</vt:lpstr>
      <vt:lpstr>День подорожей</vt:lpstr>
      <vt:lpstr>День розваг</vt:lpstr>
      <vt:lpstr>День японської  культури </vt:lpstr>
      <vt:lpstr> Олімпійський день</vt:lpstr>
      <vt:lpstr> Свято Нептуна</vt:lpstr>
      <vt:lpstr> День миру</vt:lpstr>
      <vt:lpstr> День подорожі країнами світу (Японія)</vt:lpstr>
      <vt:lpstr> Заходи патріотичного   виховання</vt:lpstr>
      <vt:lpstr>У світі казки</vt:lpstr>
      <vt:lpstr>День екскурсій  містом</vt:lpstr>
      <vt:lpstr>Мовний табір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Ізюмська загальноосвітня школа І-ІІІ ступенів №5 Ізюмської міської ради Оздоровчий табір з денним перебуванням «Домовичок»</dc:title>
  <dc:creator>Скрипники</dc:creator>
  <cp:lastModifiedBy>Користувач Windows</cp:lastModifiedBy>
  <cp:revision>49</cp:revision>
  <dcterms:created xsi:type="dcterms:W3CDTF">2017-06-14T18:53:06Z</dcterms:created>
  <dcterms:modified xsi:type="dcterms:W3CDTF">2017-06-21T09:56:52Z</dcterms:modified>
</cp:coreProperties>
</file>