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gif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gif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gif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gif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gif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gif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gif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gi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gif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gif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gif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5918" y="285728"/>
            <a:ext cx="6929486" cy="235745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000" dirty="0" smtClean="0">
                <a:solidFill>
                  <a:srgbClr val="009900"/>
                </a:solidFill>
                <a:latin typeface="Bookman Old Style" pitchFamily="18" charset="0"/>
              </a:rPr>
              <a:t>ІЗЮМСЬКА ЗАГАЛЬНООСВІТНЯ ШКОЛА І-ІІІ СТ.№2 </a:t>
            </a:r>
            <a:br>
              <a:rPr lang="uk-UA" sz="2000" dirty="0" smtClean="0">
                <a:solidFill>
                  <a:srgbClr val="009900"/>
                </a:solidFill>
                <a:latin typeface="Bookman Old Style" pitchFamily="18" charset="0"/>
              </a:rPr>
            </a:br>
            <a:r>
              <a:rPr lang="uk-UA" sz="2000" dirty="0" smtClean="0">
                <a:solidFill>
                  <a:srgbClr val="009900"/>
                </a:solidFill>
                <a:latin typeface="Bookman Old Style" pitchFamily="18" charset="0"/>
              </a:rPr>
              <a:t>ІЗЮМСЬКОЇ МІСЬКОЇ РАДИ ХАРКІВСЬКОЇ ОБЛАСТІ</a:t>
            </a:r>
            <a:r>
              <a:rPr lang="uk-UA" dirty="0" smtClean="0">
                <a:solidFill>
                  <a:srgbClr val="009900"/>
                </a:solidFill>
                <a:latin typeface="Bookman Old Style" pitchFamily="18" charset="0"/>
              </a:rPr>
              <a:t/>
            </a:r>
            <a:br>
              <a:rPr lang="uk-UA" dirty="0" smtClean="0">
                <a:solidFill>
                  <a:srgbClr val="009900"/>
                </a:solidFill>
                <a:latin typeface="Bookman Old Style" pitchFamily="18" charset="0"/>
              </a:rPr>
            </a:br>
            <a:r>
              <a:rPr lang="uk-UA" i="1" dirty="0" smtClean="0">
                <a:solidFill>
                  <a:srgbClr val="0070C0"/>
                </a:solidFill>
                <a:latin typeface="Bookman Old Style" pitchFamily="18" charset="0"/>
              </a:rPr>
              <a:t>табір відпочинку з денним перебуванням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3600" dirty="0" smtClean="0">
                <a:solidFill>
                  <a:srgbClr val="0070C0"/>
                </a:solidFill>
              </a:rPr>
              <a:t>“ДИВОСВІТ”</a:t>
            </a:r>
            <a:r>
              <a:rPr lang="uk-UA" sz="4400" dirty="0" smtClean="0">
                <a:solidFill>
                  <a:srgbClr val="0000FF"/>
                </a:solidFill>
              </a:rPr>
              <a:t/>
            </a:r>
            <a:br>
              <a:rPr lang="uk-UA" sz="4400" dirty="0" smtClean="0">
                <a:solidFill>
                  <a:srgbClr val="0000FF"/>
                </a:solidFill>
              </a:rPr>
            </a:br>
            <a:r>
              <a:rPr lang="uk-UA" sz="1800" dirty="0" smtClean="0">
                <a:solidFill>
                  <a:srgbClr val="002060"/>
                </a:solidFill>
              </a:rPr>
              <a:t>64303 Харківська обл. </a:t>
            </a:r>
            <a:r>
              <a:rPr lang="uk-UA" sz="1800" dirty="0" err="1" smtClean="0">
                <a:solidFill>
                  <a:srgbClr val="002060"/>
                </a:solidFill>
              </a:rPr>
              <a:t>м.Ізюм</a:t>
            </a:r>
            <a:r>
              <a:rPr lang="uk-UA" sz="1800" dirty="0" smtClean="0">
                <a:solidFill>
                  <a:srgbClr val="002060"/>
                </a:solidFill>
              </a:rPr>
              <a:t> </a:t>
            </a:r>
            <a:r>
              <a:rPr lang="uk-UA" sz="1800" dirty="0" err="1" smtClean="0">
                <a:solidFill>
                  <a:srgbClr val="002060"/>
                </a:solidFill>
              </a:rPr>
              <a:t>вул.І.Мірошниченка</a:t>
            </a:r>
            <a:r>
              <a:rPr lang="uk-UA" sz="1800" dirty="0" smtClean="0">
                <a:solidFill>
                  <a:srgbClr val="002060"/>
                </a:solidFill>
              </a:rPr>
              <a:t> 12</a:t>
            </a:r>
            <a:endParaRPr lang="ru-RU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1670" y="3214686"/>
            <a:ext cx="6672266" cy="3371864"/>
          </a:xfrm>
        </p:spPr>
        <p:txBody>
          <a:bodyPr>
            <a:normAutofit lnSpcReduction="10000"/>
          </a:bodyPr>
          <a:lstStyle/>
          <a:p>
            <a:pPr algn="ctr"/>
            <a:endParaRPr lang="uk-UA" sz="3200" dirty="0" smtClean="0">
              <a:solidFill>
                <a:srgbClr val="009900"/>
              </a:solidFill>
              <a:latin typeface="Bookman Old Style" pitchFamily="18" charset="0"/>
            </a:endParaRPr>
          </a:p>
          <a:p>
            <a:pPr algn="ctr"/>
            <a:r>
              <a:rPr lang="uk-UA" sz="5400" dirty="0" smtClean="0">
                <a:solidFill>
                  <a:srgbClr val="0000FF"/>
                </a:solidFill>
                <a:latin typeface="Bookman Old Style" pitchFamily="18" charset="0"/>
              </a:rPr>
              <a:t>ЛІТНІ ДИВА</a:t>
            </a:r>
          </a:p>
          <a:p>
            <a:pPr algn="ctr"/>
            <a:r>
              <a:rPr lang="uk-UA" sz="5400" dirty="0" smtClean="0">
                <a:solidFill>
                  <a:srgbClr val="0000FF"/>
                </a:solidFill>
                <a:latin typeface="Bookman Old Style" pitchFamily="18" charset="0"/>
              </a:rPr>
              <a:t> </a:t>
            </a:r>
            <a:r>
              <a:rPr lang="uk-UA" sz="5400" smtClean="0">
                <a:solidFill>
                  <a:srgbClr val="0000FF"/>
                </a:solidFill>
                <a:latin typeface="Bookman Old Style" pitchFamily="18" charset="0"/>
              </a:rPr>
              <a:t>У </a:t>
            </a:r>
            <a:r>
              <a:rPr lang="uk-UA" sz="5400" smtClean="0">
                <a:solidFill>
                  <a:srgbClr val="0000FF"/>
                </a:solidFill>
                <a:latin typeface="Bookman Old Style" pitchFamily="18" charset="0"/>
              </a:rPr>
              <a:t>ШКОЛІ-2017</a:t>
            </a:r>
            <a:endParaRPr lang="uk-UA" sz="5400" dirty="0" smtClean="0">
              <a:solidFill>
                <a:srgbClr val="0000FF"/>
              </a:solidFill>
              <a:latin typeface="Bookman Old Style" pitchFamily="18" charset="0"/>
            </a:endParaRPr>
          </a:p>
          <a:p>
            <a:endParaRPr lang="uk-UA" dirty="0" smtClean="0">
              <a:solidFill>
                <a:srgbClr val="0070C0"/>
              </a:solidFill>
              <a:latin typeface="Bookman Old Style" pitchFamily="18" charset="0"/>
            </a:endParaRPr>
          </a:p>
          <a:p>
            <a:r>
              <a:rPr lang="uk-UA" dirty="0" smtClean="0">
                <a:solidFill>
                  <a:srgbClr val="0070C0"/>
                </a:solidFill>
                <a:latin typeface="Bookman Old Style" pitchFamily="18" charset="0"/>
              </a:rPr>
              <a:t>Підготувала: </a:t>
            </a:r>
          </a:p>
          <a:p>
            <a:r>
              <a:rPr lang="uk-UA" dirty="0" err="1" smtClean="0">
                <a:solidFill>
                  <a:srgbClr val="0070C0"/>
                </a:solidFill>
                <a:latin typeface="Bookman Old Style" pitchFamily="18" charset="0"/>
              </a:rPr>
              <a:t>Стольнікова</a:t>
            </a:r>
            <a:r>
              <a:rPr lang="uk-UA" dirty="0" smtClean="0">
                <a:solidFill>
                  <a:srgbClr val="0070C0"/>
                </a:solidFill>
                <a:latin typeface="Bookman Old Style" pitchFamily="18" charset="0"/>
              </a:rPr>
              <a:t> А.Р., педагог-організатор</a:t>
            </a:r>
            <a:endParaRPr lang="ru-RU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6" name="Picture 6" descr="Кал ина та стріч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2786058"/>
            <a:ext cx="2786082" cy="980756"/>
          </a:xfrm>
          <a:prstGeom prst="rect">
            <a:avLst/>
          </a:prstGeom>
          <a:noFill/>
        </p:spPr>
      </p:pic>
      <p:pic>
        <p:nvPicPr>
          <p:cNvPr id="1028" name="Picture 4" descr="C:\Users\Notebook\Desktop\Презент\child (34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5357826"/>
            <a:ext cx="1857375" cy="1285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928670"/>
            <a:ext cx="7467600" cy="114300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0000FF"/>
                </a:solidFill>
                <a:latin typeface="Bookman Old Style" pitchFamily="18" charset="0"/>
              </a:rPr>
              <a:t>День 9. Диво турнірів і змагань</a:t>
            </a:r>
            <a:endParaRPr lang="ru-RU" dirty="0"/>
          </a:p>
        </p:txBody>
      </p:sp>
      <p:pic>
        <p:nvPicPr>
          <p:cNvPr id="9218" name="Picture 2" descr="D:\ФОТО\Фото вих. заходів 2016-17\ЛАГЕРЬ\Viber Images\image-0-02-05-fb891290cef7dd3b9a7ebc80b4094ef2c60a96f87c563127cf0f308d5789bcdf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214554"/>
            <a:ext cx="2357406" cy="4190944"/>
          </a:xfrm>
          <a:prstGeom prst="rect">
            <a:avLst/>
          </a:prstGeom>
          <a:noFill/>
        </p:spPr>
      </p:pic>
      <p:pic>
        <p:nvPicPr>
          <p:cNvPr id="9219" name="Picture 3" descr="D:\ФОТО\Фото вих. заходів 2016-17\ЛАГЕРЬ\Июнь-2017-2\IMG_20170531_115408.jpg"/>
          <p:cNvPicPr>
            <a:picLocks noChangeAspect="1" noChangeArrowheads="1"/>
          </p:cNvPicPr>
          <p:nvPr/>
        </p:nvPicPr>
        <p:blipFill>
          <a:blip r:embed="rId3" cstate="print"/>
          <a:srcRect b="24579"/>
          <a:stretch>
            <a:fillRect/>
          </a:stretch>
        </p:blipFill>
        <p:spPr bwMode="auto">
          <a:xfrm>
            <a:off x="3643306" y="2143116"/>
            <a:ext cx="4714908" cy="2000264"/>
          </a:xfrm>
          <a:prstGeom prst="rect">
            <a:avLst/>
          </a:prstGeom>
          <a:noFill/>
        </p:spPr>
      </p:pic>
      <p:pic>
        <p:nvPicPr>
          <p:cNvPr id="9220" name="Picture 4" descr="D:\ФОТО\Фото вих. заходів 2016-17\ЛАГЕРЬ\Июнь-2017-2\IMG_20170531_1153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4286256"/>
            <a:ext cx="4064039" cy="2286022"/>
          </a:xfrm>
          <a:prstGeom prst="rect">
            <a:avLst/>
          </a:prstGeom>
          <a:noFill/>
        </p:spPr>
      </p:pic>
      <p:pic>
        <p:nvPicPr>
          <p:cNvPr id="6" name="Picture 5" descr="C:\Users\Notebook\Desktop\Презент\line (52)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500042"/>
            <a:ext cx="7715304" cy="785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928670"/>
            <a:ext cx="7467600" cy="114300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0000FF"/>
                </a:solidFill>
                <a:latin typeface="Bookman Old Style" pitchFamily="18" charset="0"/>
              </a:rPr>
              <a:t>День 10. Диво навколишнього світу</a:t>
            </a:r>
            <a:endParaRPr lang="ru-RU" dirty="0"/>
          </a:p>
        </p:txBody>
      </p:sp>
      <p:pic>
        <p:nvPicPr>
          <p:cNvPr id="10242" name="Picture 2" descr="D:\ФОТО\Фото вих. заходів 2016-17\ЛАГЕРЬ\Viber Images\image-0-02-05-effcf7d53d7623d9e5c768ecfa37f8543a4d9d6c5b30e6762faa5276929eec3e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000240"/>
            <a:ext cx="2437774" cy="4333820"/>
          </a:xfrm>
          <a:prstGeom prst="rect">
            <a:avLst/>
          </a:prstGeom>
          <a:noFill/>
        </p:spPr>
      </p:pic>
      <p:pic>
        <p:nvPicPr>
          <p:cNvPr id="10243" name="Picture 3" descr="D:\ФОТО\Фото вих. заходів 2016-17\ЛАГЕРЬ\Viber Images\image-0-02-05-120b8e763f8ab12344277ba26c87517181bfa31d56363aab4dcb07edfa07a61a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2000240"/>
            <a:ext cx="2571683" cy="1928762"/>
          </a:xfrm>
          <a:prstGeom prst="rect">
            <a:avLst/>
          </a:prstGeom>
          <a:noFill/>
        </p:spPr>
      </p:pic>
      <p:pic>
        <p:nvPicPr>
          <p:cNvPr id="10244" name="Picture 4" descr="D:\ФОТО\Фото вих. заходів 2016-17\ЛАГЕРЬ\1-АБ\DSCN75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4214818"/>
            <a:ext cx="2666933" cy="2000200"/>
          </a:xfrm>
          <a:prstGeom prst="rect">
            <a:avLst/>
          </a:prstGeom>
          <a:noFill/>
        </p:spPr>
      </p:pic>
      <p:pic>
        <p:nvPicPr>
          <p:cNvPr id="10245" name="Picture 5" descr="D:\ФОТО\Фото вих. заходів 2016-17\ЛАГЕРЬ\1-АБ\DSCN7521.JPG"/>
          <p:cNvPicPr>
            <a:picLocks noChangeAspect="1" noChangeArrowheads="1"/>
          </p:cNvPicPr>
          <p:nvPr/>
        </p:nvPicPr>
        <p:blipFill>
          <a:blip r:embed="rId5" cstate="print"/>
          <a:srcRect l="27966" r="35169" b="16949"/>
          <a:stretch>
            <a:fillRect/>
          </a:stretch>
        </p:blipFill>
        <p:spPr bwMode="auto">
          <a:xfrm>
            <a:off x="6286512" y="2000240"/>
            <a:ext cx="2071702" cy="3500422"/>
          </a:xfrm>
          <a:prstGeom prst="rect">
            <a:avLst/>
          </a:prstGeom>
          <a:noFill/>
        </p:spPr>
      </p:pic>
      <p:pic>
        <p:nvPicPr>
          <p:cNvPr id="10246" name="Picture 6" descr="C:\Users\Notebook\Desktop\Презент\line (329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357166"/>
            <a:ext cx="6929486" cy="642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857232"/>
            <a:ext cx="7467600" cy="114300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0000FF"/>
                </a:solidFill>
                <a:latin typeface="Bookman Old Style" pitchFamily="18" charset="0"/>
              </a:rPr>
              <a:t>День 11. Диво для олімпійців</a:t>
            </a:r>
            <a:endParaRPr lang="ru-RU" dirty="0"/>
          </a:p>
        </p:txBody>
      </p:sp>
      <p:pic>
        <p:nvPicPr>
          <p:cNvPr id="4098" name="Picture 2" descr="D:\ФОТО\Фото вих. заходів 2016-17\ЛАГЕРЬ\DSC02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4500570"/>
            <a:ext cx="4000528" cy="2254065"/>
          </a:xfrm>
          <a:prstGeom prst="rect">
            <a:avLst/>
          </a:prstGeom>
          <a:noFill/>
        </p:spPr>
      </p:pic>
      <p:pic>
        <p:nvPicPr>
          <p:cNvPr id="4099" name="Picture 3" descr="D:\ФОТО\Фото вих. заходів 2016-17\ЛАГЕРЬ\IMG_20170613_0817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143116"/>
            <a:ext cx="3929090" cy="2210113"/>
          </a:xfrm>
          <a:prstGeom prst="rect">
            <a:avLst/>
          </a:prstGeom>
          <a:noFill/>
        </p:spPr>
      </p:pic>
      <p:pic>
        <p:nvPicPr>
          <p:cNvPr id="4100" name="Picture 4" descr="D:\ФОТО\Фото вих. заходів 2016-17\ЛАГЕРЬ\Viber Images\image-0-02-05-9d53ee0f5a178ecc429492845979118354f03490959743089b20008d9fa074ba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2357430"/>
            <a:ext cx="2732504" cy="3643338"/>
          </a:xfrm>
          <a:prstGeom prst="rect">
            <a:avLst/>
          </a:prstGeom>
          <a:noFill/>
        </p:spPr>
      </p:pic>
      <p:pic>
        <p:nvPicPr>
          <p:cNvPr id="4101" name="Picture 5" descr="C:\Users\Notebook\Desktop\Презент\line (5)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285728"/>
            <a:ext cx="6858048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8072494" cy="114300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0000FF"/>
                </a:solidFill>
                <a:latin typeface="Bookman Old Style" pitchFamily="18" charset="0"/>
              </a:rPr>
              <a:t>День 12. Диво допомоги ближньому</a:t>
            </a:r>
            <a:endParaRPr lang="ru-RU" dirty="0"/>
          </a:p>
        </p:txBody>
      </p:sp>
      <p:pic>
        <p:nvPicPr>
          <p:cNvPr id="13314" name="Picture 2" descr="D:\ФОТО\Фото вих. заходів 2016-17\ЛАГЕРЬ\1-АБ\Фото-0395.jpg"/>
          <p:cNvPicPr>
            <a:picLocks noChangeAspect="1" noChangeArrowheads="1"/>
          </p:cNvPicPr>
          <p:nvPr/>
        </p:nvPicPr>
        <p:blipFill>
          <a:blip r:embed="rId2" cstate="print"/>
          <a:srcRect t="16667"/>
          <a:stretch>
            <a:fillRect/>
          </a:stretch>
        </p:blipFill>
        <p:spPr bwMode="auto">
          <a:xfrm>
            <a:off x="785786" y="2285992"/>
            <a:ext cx="3771942" cy="2357454"/>
          </a:xfrm>
          <a:prstGeom prst="rect">
            <a:avLst/>
          </a:prstGeom>
          <a:noFill/>
        </p:spPr>
      </p:pic>
      <p:pic>
        <p:nvPicPr>
          <p:cNvPr id="13315" name="Picture 3" descr="D:\ФОТО\Фото вих. заходів 2016-17\ЛАГЕРЬ\1-АБ\Фото-03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285992"/>
            <a:ext cx="3214710" cy="4286280"/>
          </a:xfrm>
          <a:prstGeom prst="rect">
            <a:avLst/>
          </a:prstGeom>
          <a:noFill/>
        </p:spPr>
      </p:pic>
      <p:pic>
        <p:nvPicPr>
          <p:cNvPr id="13316" name="Picture 4" descr="D:\ФОТО\Фото вих. заходів 2016-17\ЛАГЕРЬ\1-АБ\DSCN7535.JPG"/>
          <p:cNvPicPr>
            <a:picLocks noChangeAspect="1" noChangeArrowheads="1"/>
          </p:cNvPicPr>
          <p:nvPr/>
        </p:nvPicPr>
        <p:blipFill>
          <a:blip r:embed="rId4" cstate="print"/>
          <a:srcRect t="23438" b="14061"/>
          <a:stretch>
            <a:fillRect/>
          </a:stretch>
        </p:blipFill>
        <p:spPr bwMode="auto">
          <a:xfrm>
            <a:off x="785786" y="4786322"/>
            <a:ext cx="3857652" cy="1808299"/>
          </a:xfrm>
          <a:prstGeom prst="rect">
            <a:avLst/>
          </a:prstGeom>
          <a:noFill/>
        </p:spPr>
      </p:pic>
      <p:pic>
        <p:nvPicPr>
          <p:cNvPr id="13317" name="Picture 5" descr="C:\Users\Notebook\Desktop\Презент\line (288)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85728"/>
            <a:ext cx="7429552" cy="1071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857232"/>
            <a:ext cx="7467600" cy="114300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0000FF"/>
                </a:solidFill>
                <a:latin typeface="Bookman Old Style" pitchFamily="18" charset="0"/>
              </a:rPr>
              <a:t>День 13. Диво далеких походів</a:t>
            </a:r>
            <a:endParaRPr lang="ru-RU" dirty="0"/>
          </a:p>
        </p:txBody>
      </p:sp>
      <p:pic>
        <p:nvPicPr>
          <p:cNvPr id="5122" name="Picture 2" descr="D:\ФОТО\Фото вих. заходів 2016-17\ЛАГЕРЬ\DSC02093.JPG"/>
          <p:cNvPicPr>
            <a:picLocks noChangeAspect="1" noChangeArrowheads="1"/>
          </p:cNvPicPr>
          <p:nvPr/>
        </p:nvPicPr>
        <p:blipFill>
          <a:blip r:embed="rId2" cstate="print"/>
          <a:srcRect l="7899" r="15088"/>
          <a:stretch>
            <a:fillRect/>
          </a:stretch>
        </p:blipFill>
        <p:spPr bwMode="auto">
          <a:xfrm>
            <a:off x="785786" y="2000240"/>
            <a:ext cx="3000396" cy="2195140"/>
          </a:xfrm>
          <a:prstGeom prst="rect">
            <a:avLst/>
          </a:prstGeom>
          <a:noFill/>
        </p:spPr>
      </p:pic>
      <p:pic>
        <p:nvPicPr>
          <p:cNvPr id="5123" name="Picture 3" descr="D:\ФОТО\Фото вих. заходів 2016-17\ЛАГЕРЬ\5-А\IMG_20170606_0937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071678"/>
            <a:ext cx="3071834" cy="4095779"/>
          </a:xfrm>
          <a:prstGeom prst="rect">
            <a:avLst/>
          </a:prstGeom>
          <a:noFill/>
        </p:spPr>
      </p:pic>
      <p:pic>
        <p:nvPicPr>
          <p:cNvPr id="5124" name="Picture 4" descr="D:\ФОТО\Фото вих. заходів 2016-17\ЛАГЕРЬ\1-АБ\Фото-04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4357693"/>
            <a:ext cx="2928958" cy="2196719"/>
          </a:xfrm>
          <a:prstGeom prst="rect">
            <a:avLst/>
          </a:prstGeom>
          <a:noFill/>
        </p:spPr>
      </p:pic>
      <p:pic>
        <p:nvPicPr>
          <p:cNvPr id="5126" name="Picture 6" descr="C:\Users\Notebook\Desktop\Презент\line (42)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571480"/>
            <a:ext cx="7840321" cy="714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857232"/>
            <a:ext cx="7467600" cy="114300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0000FF"/>
                </a:solidFill>
                <a:latin typeface="Bookman Old Style" pitchFamily="18" charset="0"/>
              </a:rPr>
              <a:t>День 14. Диво закриття зміни</a:t>
            </a:r>
            <a:endParaRPr lang="ru-RU" dirty="0"/>
          </a:p>
        </p:txBody>
      </p:sp>
      <p:pic>
        <p:nvPicPr>
          <p:cNvPr id="15363" name="Picture 3" descr="D:\ФОТО\Фото вих. заходів 2016-17\ЛАГЕРЬ\Viber Images\image-0-02-05-a31336fb8edcee4cb72da0fb5f0bfcb03695e99293049a976bbd4f42b80b16ba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4786322"/>
            <a:ext cx="3047979" cy="1714488"/>
          </a:xfrm>
          <a:prstGeom prst="rect">
            <a:avLst/>
          </a:prstGeom>
          <a:noFill/>
        </p:spPr>
      </p:pic>
      <p:pic>
        <p:nvPicPr>
          <p:cNvPr id="15364" name="Picture 4" descr="D:\ФОТО\Фото вих. заходів 2016-17\ЛАГЕРЬ\Viber Images\image-0-02-05-e497dacb76a154f58ad2c5ba13b3e290006c44531f8f685c30d3932d17dc96be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143116"/>
            <a:ext cx="3357586" cy="2518190"/>
          </a:xfrm>
          <a:prstGeom prst="rect">
            <a:avLst/>
          </a:prstGeom>
          <a:noFill/>
        </p:spPr>
      </p:pic>
      <p:pic>
        <p:nvPicPr>
          <p:cNvPr id="15365" name="Picture 5" descr="D:\ФОТО\Фото вих. заходів 2016-17\ЛАГЕРЬ\20170529_103546.jpg"/>
          <p:cNvPicPr>
            <a:picLocks noChangeAspect="1" noChangeArrowheads="1"/>
          </p:cNvPicPr>
          <p:nvPr/>
        </p:nvPicPr>
        <p:blipFill>
          <a:blip r:embed="rId4" cstate="print"/>
          <a:srcRect r="4545"/>
          <a:stretch>
            <a:fillRect/>
          </a:stretch>
        </p:blipFill>
        <p:spPr bwMode="auto">
          <a:xfrm>
            <a:off x="4286248" y="2143116"/>
            <a:ext cx="4242984" cy="2500330"/>
          </a:xfrm>
          <a:prstGeom prst="rect">
            <a:avLst/>
          </a:prstGeom>
          <a:noFill/>
        </p:spPr>
      </p:pic>
      <p:pic>
        <p:nvPicPr>
          <p:cNvPr id="15366" name="Picture 6" descr="D:\ФОТО\Фото вих. заходів 2016-17\ЛАГЕРЬ\IMG_20170613_0816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857760"/>
            <a:ext cx="3048022" cy="1714512"/>
          </a:xfrm>
          <a:prstGeom prst="rect">
            <a:avLst/>
          </a:prstGeom>
          <a:noFill/>
        </p:spPr>
      </p:pic>
      <p:pic>
        <p:nvPicPr>
          <p:cNvPr id="15367" name="Picture 7" descr="C:\Users\Notebook\Desktop\Презент\line (197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285728"/>
            <a:ext cx="7429552" cy="1143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2984"/>
            <a:ext cx="7467600" cy="857256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0000FF"/>
                </a:solidFill>
                <a:latin typeface="Bookman Old Style" pitchFamily="18" charset="0"/>
              </a:rPr>
              <a:t>День 1. Диво відкриття зміни</a:t>
            </a:r>
            <a:endParaRPr lang="ru-RU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4" name="Picture 2" descr="C:\Users\Notebook\Desktop\Презент\line (126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00042"/>
            <a:ext cx="7715304" cy="928694"/>
          </a:xfrm>
          <a:prstGeom prst="rect">
            <a:avLst/>
          </a:prstGeom>
          <a:noFill/>
        </p:spPr>
      </p:pic>
      <p:pic>
        <p:nvPicPr>
          <p:cNvPr id="2050" name="Picture 2" descr="D:\ФОТО\Фото вих. заходів 2016-17\ЛАГЕРЬ\Июнь-2017-2\IMG_20170530_094718.jpg"/>
          <p:cNvPicPr>
            <a:picLocks noChangeAspect="1" noChangeArrowheads="1"/>
          </p:cNvPicPr>
          <p:nvPr/>
        </p:nvPicPr>
        <p:blipFill>
          <a:blip r:embed="rId3" cstate="print"/>
          <a:srcRect r="8814" b="6938"/>
          <a:stretch>
            <a:fillRect/>
          </a:stretch>
        </p:blipFill>
        <p:spPr bwMode="auto">
          <a:xfrm>
            <a:off x="4714876" y="2000240"/>
            <a:ext cx="3857652" cy="2214578"/>
          </a:xfrm>
          <a:prstGeom prst="rect">
            <a:avLst/>
          </a:prstGeom>
          <a:noFill/>
        </p:spPr>
      </p:pic>
      <p:pic>
        <p:nvPicPr>
          <p:cNvPr id="2051" name="Picture 3" descr="D:\ФОТО\Фото вих. заходів 2016-17\ЛАГЕРЬ\DSC020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429132"/>
            <a:ext cx="3838565" cy="2162808"/>
          </a:xfrm>
          <a:prstGeom prst="rect">
            <a:avLst/>
          </a:prstGeom>
          <a:noFill/>
        </p:spPr>
      </p:pic>
      <p:pic>
        <p:nvPicPr>
          <p:cNvPr id="2052" name="Picture 4" descr="D:\ФОТО\Фото вих. заходів 2016-17\ЛАГЕРЬ\DSC020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1" y="2000240"/>
            <a:ext cx="3930447" cy="2214578"/>
          </a:xfrm>
          <a:prstGeom prst="rect">
            <a:avLst/>
          </a:prstGeom>
          <a:noFill/>
        </p:spPr>
      </p:pic>
      <p:pic>
        <p:nvPicPr>
          <p:cNvPr id="2053" name="Picture 5" descr="D:\ФОТО\Фото вих. заходів 2016-17\ЛАГЕРЬ\Viber Images\image-0-02-05-d13fd5d5382d9afe4860c57b6679fe0c3a002f5d6cb48faa67fcdf78c7bafe1a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4429132"/>
            <a:ext cx="2857520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928670"/>
            <a:ext cx="7467600" cy="114300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0000FF"/>
                </a:solidFill>
                <a:latin typeface="Bookman Old Style" pitchFamily="18" charset="0"/>
              </a:rPr>
              <a:t>День 2. Диво єднання з природою</a:t>
            </a:r>
            <a:endParaRPr lang="ru-RU" dirty="0"/>
          </a:p>
        </p:txBody>
      </p:sp>
      <p:pic>
        <p:nvPicPr>
          <p:cNvPr id="3075" name="Picture 3" descr="D:\ФОТО\Фото вих. заходів 2016-17\ЛАГЕРЬ\1-АБ\Фото-0328.jpg"/>
          <p:cNvPicPr>
            <a:picLocks noChangeAspect="1" noChangeArrowheads="1"/>
          </p:cNvPicPr>
          <p:nvPr/>
        </p:nvPicPr>
        <p:blipFill>
          <a:blip r:embed="rId2" cstate="print"/>
          <a:srcRect t="9756"/>
          <a:stretch>
            <a:fillRect/>
          </a:stretch>
        </p:blipFill>
        <p:spPr bwMode="auto">
          <a:xfrm>
            <a:off x="928662" y="2214554"/>
            <a:ext cx="2928958" cy="1982405"/>
          </a:xfrm>
          <a:prstGeom prst="rect">
            <a:avLst/>
          </a:prstGeom>
          <a:noFill/>
        </p:spPr>
      </p:pic>
      <p:pic>
        <p:nvPicPr>
          <p:cNvPr id="3076" name="Picture 4" descr="D:\ФОТО\Фото вих. заходів 2016-17\ЛАГЕРЬ\5-Б\На крыне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4500570"/>
            <a:ext cx="2857520" cy="2143140"/>
          </a:xfrm>
          <a:prstGeom prst="rect">
            <a:avLst/>
          </a:prstGeom>
          <a:noFill/>
        </p:spPr>
      </p:pic>
      <p:pic>
        <p:nvPicPr>
          <p:cNvPr id="3077" name="Picture 5" descr="D:\ФОТО\Фото вих. заходів 2016-17\ЛАГЕРЬ\Viber Images\image-0-02-05-847f51ae4c844a85d51b10913ada4d6cf204d901f458db56bde95e671b8cfa39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643182"/>
            <a:ext cx="2928958" cy="3975681"/>
          </a:xfrm>
          <a:prstGeom prst="rect">
            <a:avLst/>
          </a:prstGeom>
          <a:noFill/>
        </p:spPr>
      </p:pic>
      <p:pic>
        <p:nvPicPr>
          <p:cNvPr id="3078" name="Picture 6" descr="D:\ФОТО\Фото вих. заходів 2016-17\ЛАГЕРЬ\Июнь-2017-2\IMG_20170530_092851.jpg"/>
          <p:cNvPicPr>
            <a:picLocks noChangeAspect="1" noChangeArrowheads="1"/>
          </p:cNvPicPr>
          <p:nvPr/>
        </p:nvPicPr>
        <p:blipFill>
          <a:blip r:embed="rId5" cstate="print"/>
          <a:srcRect l="25134" t="23405" r="37763" b="10634"/>
          <a:stretch>
            <a:fillRect/>
          </a:stretch>
        </p:blipFill>
        <p:spPr bwMode="auto">
          <a:xfrm>
            <a:off x="4143372" y="2214554"/>
            <a:ext cx="2214578" cy="2214578"/>
          </a:xfrm>
          <a:prstGeom prst="rect">
            <a:avLst/>
          </a:prstGeom>
          <a:noFill/>
        </p:spPr>
      </p:pic>
      <p:pic>
        <p:nvPicPr>
          <p:cNvPr id="3079" name="Picture 7" descr="C:\Users\Notebook\Desktop\Презент\line (86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571480"/>
            <a:ext cx="7715304" cy="928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000108"/>
            <a:ext cx="7467600" cy="114300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0000FF"/>
                </a:solidFill>
                <a:latin typeface="Bookman Old Style" pitchFamily="18" charset="0"/>
              </a:rPr>
              <a:t>День 3. Диво на двох колесах</a:t>
            </a:r>
            <a:endParaRPr lang="ru-RU" dirty="0"/>
          </a:p>
        </p:txBody>
      </p:sp>
      <p:pic>
        <p:nvPicPr>
          <p:cNvPr id="11266" name="Picture 2" descr="D:\ФОТО\Фото вих. заходів 2016-17\ЛАГЕРЬ\Июнь-2017-2\IMG_20170531_115816.jpg"/>
          <p:cNvPicPr>
            <a:picLocks noChangeAspect="1" noChangeArrowheads="1"/>
          </p:cNvPicPr>
          <p:nvPr/>
        </p:nvPicPr>
        <p:blipFill>
          <a:blip r:embed="rId2" cstate="print"/>
          <a:srcRect r="12329" b="17199"/>
          <a:stretch>
            <a:fillRect/>
          </a:stretch>
        </p:blipFill>
        <p:spPr bwMode="auto">
          <a:xfrm>
            <a:off x="500034" y="2285992"/>
            <a:ext cx="4572032" cy="2428892"/>
          </a:xfrm>
          <a:prstGeom prst="rect">
            <a:avLst/>
          </a:prstGeom>
          <a:noFill/>
        </p:spPr>
      </p:pic>
      <p:pic>
        <p:nvPicPr>
          <p:cNvPr id="11267" name="Picture 3" descr="D:\ФОТО\Фото вих. заходів 2016-17\ЛАГЕРЬ\Июнь-2017-2\IMG_20170531_115741.jpg"/>
          <p:cNvPicPr>
            <a:picLocks noChangeAspect="1" noChangeArrowheads="1"/>
          </p:cNvPicPr>
          <p:nvPr/>
        </p:nvPicPr>
        <p:blipFill>
          <a:blip r:embed="rId3" cstate="print"/>
          <a:srcRect r="24725"/>
          <a:stretch>
            <a:fillRect/>
          </a:stretch>
        </p:blipFill>
        <p:spPr bwMode="auto">
          <a:xfrm>
            <a:off x="5214942" y="2285992"/>
            <a:ext cx="3250386" cy="2428892"/>
          </a:xfrm>
          <a:prstGeom prst="rect">
            <a:avLst/>
          </a:prstGeom>
          <a:noFill/>
        </p:spPr>
      </p:pic>
      <p:pic>
        <p:nvPicPr>
          <p:cNvPr id="11268" name="Picture 4" descr="D:\ФОТО\Фото вих. заходів 2016-17\ЛАГЕРЬ\Июнь-2017-2\IMG_20170531_115810.jpg"/>
          <p:cNvPicPr>
            <a:picLocks noChangeAspect="1" noChangeArrowheads="1"/>
          </p:cNvPicPr>
          <p:nvPr/>
        </p:nvPicPr>
        <p:blipFill>
          <a:blip r:embed="rId4" cstate="print"/>
          <a:srcRect t="26231" b="12563"/>
          <a:stretch>
            <a:fillRect/>
          </a:stretch>
        </p:blipFill>
        <p:spPr bwMode="auto">
          <a:xfrm>
            <a:off x="500034" y="4786322"/>
            <a:ext cx="5214974" cy="1795433"/>
          </a:xfrm>
          <a:prstGeom prst="rect">
            <a:avLst/>
          </a:prstGeom>
          <a:noFill/>
        </p:spPr>
      </p:pic>
      <p:pic>
        <p:nvPicPr>
          <p:cNvPr id="11269" name="Picture 5" descr="D:\ФОТО\Фото вих. заходів 2016-17\ЛАГЕРЬ\5-Б\Велодень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4786322"/>
            <a:ext cx="2381267" cy="1785950"/>
          </a:xfrm>
          <a:prstGeom prst="rect">
            <a:avLst/>
          </a:prstGeom>
          <a:noFill/>
        </p:spPr>
      </p:pic>
      <p:pic>
        <p:nvPicPr>
          <p:cNvPr id="11270" name="Picture 6" descr="C:\Users\Notebook\Desktop\Презент\line (27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571480"/>
            <a:ext cx="7500990" cy="928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714356"/>
            <a:ext cx="7467600" cy="114300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0000FF"/>
                </a:solidFill>
                <a:latin typeface="Bookman Old Style" pitchFamily="18" charset="0"/>
              </a:rPr>
              <a:t>День 4. Диво для дітлахів</a:t>
            </a:r>
            <a:endParaRPr lang="ru-RU" dirty="0"/>
          </a:p>
        </p:txBody>
      </p:sp>
      <p:pic>
        <p:nvPicPr>
          <p:cNvPr id="14338" name="Picture 2" descr="D:\ФОТО\Фото вих. заходів 2016-17\ЛАГЕРЬ\1-АБ\Фото-03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2000240"/>
            <a:ext cx="3000396" cy="2250297"/>
          </a:xfrm>
          <a:prstGeom prst="rect">
            <a:avLst/>
          </a:prstGeom>
          <a:noFill/>
        </p:spPr>
      </p:pic>
      <p:pic>
        <p:nvPicPr>
          <p:cNvPr id="14339" name="Picture 3" descr="D:\ФОТО\Фото вих. заходів 2016-17\ЛАГЕРЬ\5-А\IMG_20170608_103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000240"/>
            <a:ext cx="2952771" cy="2214578"/>
          </a:xfrm>
          <a:prstGeom prst="rect">
            <a:avLst/>
          </a:prstGeom>
          <a:noFill/>
        </p:spPr>
      </p:pic>
      <p:pic>
        <p:nvPicPr>
          <p:cNvPr id="14341" name="Picture 5" descr="D:\ФОТО\Фото вих. заходів 2016-17\ЛАГЕРЬ\1-АБ\DSCN7506.JPG"/>
          <p:cNvPicPr>
            <a:picLocks noChangeAspect="1" noChangeArrowheads="1"/>
          </p:cNvPicPr>
          <p:nvPr/>
        </p:nvPicPr>
        <p:blipFill>
          <a:blip r:embed="rId4" cstate="print"/>
          <a:srcRect t="33962"/>
          <a:stretch>
            <a:fillRect/>
          </a:stretch>
        </p:blipFill>
        <p:spPr bwMode="auto">
          <a:xfrm>
            <a:off x="857224" y="4357694"/>
            <a:ext cx="4572032" cy="2264466"/>
          </a:xfrm>
          <a:prstGeom prst="rect">
            <a:avLst/>
          </a:prstGeom>
          <a:noFill/>
        </p:spPr>
      </p:pic>
      <p:pic>
        <p:nvPicPr>
          <p:cNvPr id="14342" name="Picture 6" descr="D:\ФОТО\Фото вих. заходів 2016-17\ЛАГЕРЬ\1-АБ\DSCN7528.JPG"/>
          <p:cNvPicPr>
            <a:picLocks noChangeAspect="1" noChangeArrowheads="1"/>
          </p:cNvPicPr>
          <p:nvPr/>
        </p:nvPicPr>
        <p:blipFill>
          <a:blip r:embed="rId5" cstate="print"/>
          <a:srcRect l="8334" r="11108"/>
          <a:stretch>
            <a:fillRect/>
          </a:stretch>
        </p:blipFill>
        <p:spPr bwMode="auto">
          <a:xfrm>
            <a:off x="5572132" y="4429132"/>
            <a:ext cx="2357454" cy="2194798"/>
          </a:xfrm>
          <a:prstGeom prst="rect">
            <a:avLst/>
          </a:prstGeom>
          <a:noFill/>
        </p:spPr>
      </p:pic>
      <p:pic>
        <p:nvPicPr>
          <p:cNvPr id="14343" name="Picture 7" descr="C:\Users\Notebook\Desktop\Презент\line (3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214290"/>
            <a:ext cx="7429552" cy="1143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928670"/>
            <a:ext cx="7467600" cy="114300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0000FF"/>
                </a:solidFill>
                <a:latin typeface="Bookman Old Style" pitchFamily="18" charset="0"/>
              </a:rPr>
              <a:t>День 5. Диво здорового способу життя</a:t>
            </a:r>
            <a:endParaRPr lang="ru-RU" dirty="0"/>
          </a:p>
        </p:txBody>
      </p:sp>
      <p:pic>
        <p:nvPicPr>
          <p:cNvPr id="12290" name="Picture 2" descr="D:\ФОТО\Фото вих. заходів 2016-17\ЛАГЕРЬ\1-АБ\Фото-0354.jpg"/>
          <p:cNvPicPr>
            <a:picLocks noChangeAspect="1" noChangeArrowheads="1"/>
          </p:cNvPicPr>
          <p:nvPr/>
        </p:nvPicPr>
        <p:blipFill>
          <a:blip r:embed="rId2" cstate="print"/>
          <a:srcRect t="18046" b="9771"/>
          <a:stretch>
            <a:fillRect/>
          </a:stretch>
        </p:blipFill>
        <p:spPr bwMode="auto">
          <a:xfrm>
            <a:off x="785786" y="2214554"/>
            <a:ext cx="3166978" cy="1714512"/>
          </a:xfrm>
          <a:prstGeom prst="rect">
            <a:avLst/>
          </a:prstGeom>
          <a:noFill/>
        </p:spPr>
      </p:pic>
      <p:pic>
        <p:nvPicPr>
          <p:cNvPr id="12291" name="Picture 3" descr="D:\ФОТО\Фото вих. заходів 2016-17\ЛАГЕРЬ\1-АБ\Фото-0355.jpg"/>
          <p:cNvPicPr>
            <a:picLocks noChangeAspect="1" noChangeArrowheads="1"/>
          </p:cNvPicPr>
          <p:nvPr/>
        </p:nvPicPr>
        <p:blipFill>
          <a:blip r:embed="rId3" cstate="print"/>
          <a:srcRect r="14998"/>
          <a:stretch>
            <a:fillRect/>
          </a:stretch>
        </p:blipFill>
        <p:spPr bwMode="auto">
          <a:xfrm>
            <a:off x="4786314" y="2285992"/>
            <a:ext cx="2714644" cy="4258146"/>
          </a:xfrm>
          <a:prstGeom prst="rect">
            <a:avLst/>
          </a:prstGeom>
          <a:noFill/>
        </p:spPr>
      </p:pic>
      <p:pic>
        <p:nvPicPr>
          <p:cNvPr id="5" name="Picture 4" descr="D:\ФОТО\Фото вих. заходів 2016-17\ЛАГЕРЬ\Viber Images\image-0-02-05-37058476b951bad92951a1aa30aaa3f1790c70dae6db03cc5cc8de52eeabc6ae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4143380"/>
            <a:ext cx="3143272" cy="2357455"/>
          </a:xfrm>
          <a:prstGeom prst="rect">
            <a:avLst/>
          </a:prstGeom>
          <a:noFill/>
        </p:spPr>
      </p:pic>
      <p:pic>
        <p:nvPicPr>
          <p:cNvPr id="12292" name="Picture 4" descr="C:\Users\Notebook\Desktop\Презент\line (113)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142852"/>
            <a:ext cx="7358114" cy="1214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000108"/>
            <a:ext cx="7467600" cy="114300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0000FF"/>
                </a:solidFill>
                <a:latin typeface="Bookman Old Style" pitchFamily="18" charset="0"/>
              </a:rPr>
              <a:t>День 6. Диво-Україна</a:t>
            </a:r>
            <a:endParaRPr lang="ru-RU" dirty="0"/>
          </a:p>
        </p:txBody>
      </p:sp>
      <p:pic>
        <p:nvPicPr>
          <p:cNvPr id="7170" name="Picture 2" descr="D:\ФОТО\Фото вих. заходів 2016-17\ЛАГЕРЬ\Viber Images\image-0-02-05-1f1148345349f6b9e56ee050ac1fc0bf5bf9d20bb33ba5a08de0442b605dfe77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143116"/>
            <a:ext cx="2786082" cy="2089562"/>
          </a:xfrm>
          <a:prstGeom prst="rect">
            <a:avLst/>
          </a:prstGeom>
          <a:noFill/>
        </p:spPr>
      </p:pic>
      <p:pic>
        <p:nvPicPr>
          <p:cNvPr id="7171" name="Picture 3" descr="D:\ФОТО\Фото вих. заходів 2016-17\ЛАГЕРЬ\1-АБ\Фото-0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7" y="4429132"/>
            <a:ext cx="2857520" cy="2143140"/>
          </a:xfrm>
          <a:prstGeom prst="rect">
            <a:avLst/>
          </a:prstGeom>
          <a:noFill/>
        </p:spPr>
      </p:pic>
      <p:pic>
        <p:nvPicPr>
          <p:cNvPr id="7172" name="Picture 4" descr="D:\ФОТО\Фото вих. заходів 2016-17\ЛАГЕРЬ\Viber Images\image-0-02-05-327001ece5aefa55d4006f24038f3ba7d5e886ab55556e261dec87c36ab86535-V.jpg"/>
          <p:cNvPicPr>
            <a:picLocks noChangeAspect="1" noChangeArrowheads="1"/>
          </p:cNvPicPr>
          <p:nvPr/>
        </p:nvPicPr>
        <p:blipFill>
          <a:blip r:embed="rId4" cstate="print"/>
          <a:srcRect r="19046" b="25396"/>
          <a:stretch>
            <a:fillRect/>
          </a:stretch>
        </p:blipFill>
        <p:spPr bwMode="auto">
          <a:xfrm>
            <a:off x="4214810" y="2214554"/>
            <a:ext cx="3857652" cy="2666318"/>
          </a:xfrm>
          <a:prstGeom prst="rect">
            <a:avLst/>
          </a:prstGeom>
          <a:noFill/>
        </p:spPr>
      </p:pic>
      <p:pic>
        <p:nvPicPr>
          <p:cNvPr id="7173" name="Picture 5" descr="D:\ФОТО\Фото вих. заходів 2016-17\ЛАГЕРЬ\Viber Images\image-0-02-05-b86067d7412a6e398e34d7bf09f691e5e14326e014ad7c804a7136bf48bf08b9-V.jpg"/>
          <p:cNvPicPr>
            <a:picLocks noChangeAspect="1" noChangeArrowheads="1"/>
          </p:cNvPicPr>
          <p:nvPr/>
        </p:nvPicPr>
        <p:blipFill>
          <a:blip r:embed="rId5" cstate="print"/>
          <a:srcRect t="15385"/>
          <a:stretch>
            <a:fillRect/>
          </a:stretch>
        </p:blipFill>
        <p:spPr bwMode="auto">
          <a:xfrm>
            <a:off x="4929190" y="5000636"/>
            <a:ext cx="2643206" cy="1677419"/>
          </a:xfrm>
          <a:prstGeom prst="rect">
            <a:avLst/>
          </a:prstGeom>
          <a:noFill/>
        </p:spPr>
      </p:pic>
      <p:pic>
        <p:nvPicPr>
          <p:cNvPr id="7174" name="Picture 6" descr="C:\Users\Notebook\Desktop\Презент\flag (37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0"/>
            <a:ext cx="7929618" cy="1785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928670"/>
            <a:ext cx="7467600" cy="114300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0000FF"/>
                </a:solidFill>
                <a:latin typeface="Bookman Old Style" pitchFamily="18" charset="0"/>
              </a:rPr>
              <a:t>День 7. Диво Країни сонця, що сходить</a:t>
            </a:r>
            <a:endParaRPr lang="ru-RU" dirty="0"/>
          </a:p>
        </p:txBody>
      </p:sp>
      <p:pic>
        <p:nvPicPr>
          <p:cNvPr id="6146" name="Picture 2" descr="D:\ФОТО\Фото вих. заходів 2016-17\ЛАГЕРЬ\DSC021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214554"/>
            <a:ext cx="3169714" cy="1785950"/>
          </a:xfrm>
          <a:prstGeom prst="rect">
            <a:avLst/>
          </a:prstGeom>
          <a:noFill/>
        </p:spPr>
      </p:pic>
      <p:pic>
        <p:nvPicPr>
          <p:cNvPr id="6147" name="Picture 3" descr="D:\ФОТО\Фото вих. заходів 2016-17\ЛАГЕРЬ\5-Б\Приветств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214554"/>
            <a:ext cx="2952739" cy="2214554"/>
          </a:xfrm>
          <a:prstGeom prst="rect">
            <a:avLst/>
          </a:prstGeom>
          <a:noFill/>
        </p:spPr>
      </p:pic>
      <p:pic>
        <p:nvPicPr>
          <p:cNvPr id="6148" name="Picture 4" descr="D:\ФОТО\Фото вих. заходів 2016-17\ЛАГЕРЬ\5-А\IMG_20170607_092642.jpg"/>
          <p:cNvPicPr>
            <a:picLocks noChangeAspect="1" noChangeArrowheads="1"/>
          </p:cNvPicPr>
          <p:nvPr/>
        </p:nvPicPr>
        <p:blipFill>
          <a:blip r:embed="rId4" cstate="print"/>
          <a:srcRect t="42149"/>
          <a:stretch>
            <a:fillRect/>
          </a:stretch>
        </p:blipFill>
        <p:spPr bwMode="auto">
          <a:xfrm>
            <a:off x="1214414" y="4071942"/>
            <a:ext cx="3214710" cy="2479665"/>
          </a:xfrm>
          <a:prstGeom prst="rect">
            <a:avLst/>
          </a:prstGeom>
          <a:noFill/>
        </p:spPr>
      </p:pic>
      <p:pic>
        <p:nvPicPr>
          <p:cNvPr id="6149" name="Picture 5" descr="D:\ФОТО\Фото вих. заходів 2016-17\ЛАГЕРЬ\5-Б\Чайная церемон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643445"/>
            <a:ext cx="2714644" cy="2035983"/>
          </a:xfrm>
          <a:prstGeom prst="rect">
            <a:avLst/>
          </a:prstGeom>
          <a:noFill/>
        </p:spPr>
      </p:pic>
      <p:pic>
        <p:nvPicPr>
          <p:cNvPr id="6151" name="Picture 7" descr="C:\Users\Notebook\Desktop\Презент\line (79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5786" y="0"/>
            <a:ext cx="7429552" cy="1142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857232"/>
            <a:ext cx="7467600" cy="114300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0000FF"/>
                </a:solidFill>
                <a:latin typeface="Bookman Old Style" pitchFamily="18" charset="0"/>
              </a:rPr>
              <a:t>День 8. Диво тепла і затишку</a:t>
            </a:r>
            <a:endParaRPr lang="ru-RU" dirty="0"/>
          </a:p>
        </p:txBody>
      </p:sp>
      <p:pic>
        <p:nvPicPr>
          <p:cNvPr id="8194" name="Picture 2" descr="D:\ФОТО\Фото вих. заходів 2016-17\ЛАГЕРЬ\Viber Images\image-0-02-05-470bfa1bea28538ad798afbd4d81acd50ed8f42e77343c12c36ed26a51bbe272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214554"/>
            <a:ext cx="4857784" cy="3643338"/>
          </a:xfrm>
          <a:prstGeom prst="rect">
            <a:avLst/>
          </a:prstGeom>
          <a:noFill/>
        </p:spPr>
      </p:pic>
      <p:pic>
        <p:nvPicPr>
          <p:cNvPr id="8195" name="Picture 3" descr="D:\ФОТО\Фото вих. заходів 2016-17\ЛАГЕРЬ\Июнь-2017-2\IMG_20170531_115457_1.jpg"/>
          <p:cNvPicPr>
            <a:picLocks noChangeAspect="1" noChangeArrowheads="1"/>
          </p:cNvPicPr>
          <p:nvPr/>
        </p:nvPicPr>
        <p:blipFill>
          <a:blip r:embed="rId3" cstate="print"/>
          <a:srcRect l="17293" r="14595" b="16391"/>
          <a:stretch>
            <a:fillRect/>
          </a:stretch>
        </p:blipFill>
        <p:spPr bwMode="auto">
          <a:xfrm>
            <a:off x="5357818" y="2214554"/>
            <a:ext cx="3000396" cy="2071702"/>
          </a:xfrm>
          <a:prstGeom prst="rect">
            <a:avLst/>
          </a:prstGeom>
          <a:noFill/>
        </p:spPr>
      </p:pic>
      <p:pic>
        <p:nvPicPr>
          <p:cNvPr id="8196" name="Picture 4" descr="D:\ФОТО\Фото вих. заходів 2016-17\ЛАГЕРЬ\Viber Images\image-0-02-05-3c7eaf91f56d6cd0a2504773c3d57a2fb5078a81462e41e0142d244831e7e9bd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4500570"/>
            <a:ext cx="2571725" cy="1928794"/>
          </a:xfrm>
          <a:prstGeom prst="rect">
            <a:avLst/>
          </a:prstGeom>
          <a:noFill/>
        </p:spPr>
      </p:pic>
      <p:pic>
        <p:nvPicPr>
          <p:cNvPr id="8197" name="Picture 5" descr="C:\Users\Notebook\Desktop\Презент\line (50)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85728"/>
            <a:ext cx="7358114" cy="1143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173</TotalTime>
  <Words>109</Words>
  <Application>Microsoft Office PowerPoint</Application>
  <PresentationFormat>Экран (4:3)</PresentationFormat>
  <Paragraphs>21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Эркер</vt:lpstr>
      <vt:lpstr>ІЗЮМСЬКА ЗАГАЛЬНООСВІТНЯ ШКОЛА І-ІІІ СТ.№2  ІЗЮМСЬКОЇ МІСЬКОЇ РАДИ ХАРКІВСЬКОЇ ОБЛАСТІ табір відпочинку з денним перебуванням “ДИВОСВІТ” 64303 Харківська обл. м.Ізюм вул.І.Мірошниченка 12</vt:lpstr>
      <vt:lpstr>День 1. Диво відкриття зміни</vt:lpstr>
      <vt:lpstr>День 2. Диво єднання з природою</vt:lpstr>
      <vt:lpstr>День 3. Диво на двох колесах</vt:lpstr>
      <vt:lpstr>День 4. Диво для дітлахів</vt:lpstr>
      <vt:lpstr>День 5. Диво здорового способу життя</vt:lpstr>
      <vt:lpstr>День 6. Диво-Україна</vt:lpstr>
      <vt:lpstr>День 7. Диво Країни сонця, що сходить</vt:lpstr>
      <vt:lpstr>День 8. Диво тепла і затишку</vt:lpstr>
      <vt:lpstr>День 9. Диво турнірів і змагань</vt:lpstr>
      <vt:lpstr>День 10. Диво навколишнього світу</vt:lpstr>
      <vt:lpstr>День 11. Диво для олімпійців</vt:lpstr>
      <vt:lpstr>День 12. Диво допомоги ближньому</vt:lpstr>
      <vt:lpstr>День 13. Диво далеких походів</vt:lpstr>
      <vt:lpstr>День 14. Диво закриття зміни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Notebook</dc:creator>
  <cp:lastModifiedBy>RWT</cp:lastModifiedBy>
  <cp:revision>22</cp:revision>
  <dcterms:created xsi:type="dcterms:W3CDTF">2017-06-25T13:28:54Z</dcterms:created>
  <dcterms:modified xsi:type="dcterms:W3CDTF">2017-06-25T21:39:53Z</dcterms:modified>
</cp:coreProperties>
</file>