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E5993C9-6964-49E9-8047-9D28D2845D7B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218704B-9B4B-4FC7-B1B4-767226C9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0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93C9-6964-49E9-8047-9D28D2845D7B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704B-9B4B-4FC7-B1B4-767226C9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803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E5993C9-6964-49E9-8047-9D28D2845D7B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18704B-9B4B-4FC7-B1B4-767226C9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494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E5993C9-6964-49E9-8047-9D28D2845D7B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18704B-9B4B-4FC7-B1B4-767226C9681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1343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E5993C9-6964-49E9-8047-9D28D2845D7B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18704B-9B4B-4FC7-B1B4-767226C9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18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93C9-6964-49E9-8047-9D28D2845D7B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704B-9B4B-4FC7-B1B4-767226C9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738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93C9-6964-49E9-8047-9D28D2845D7B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704B-9B4B-4FC7-B1B4-767226C9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514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93C9-6964-49E9-8047-9D28D2845D7B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704B-9B4B-4FC7-B1B4-767226C9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51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E5993C9-6964-49E9-8047-9D28D2845D7B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18704B-9B4B-4FC7-B1B4-767226C9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2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93C9-6964-49E9-8047-9D28D2845D7B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704B-9B4B-4FC7-B1B4-767226C9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34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E5993C9-6964-49E9-8047-9D28D2845D7B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18704B-9B4B-4FC7-B1B4-767226C9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08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93C9-6964-49E9-8047-9D28D2845D7B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704B-9B4B-4FC7-B1B4-767226C9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8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93C9-6964-49E9-8047-9D28D2845D7B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704B-9B4B-4FC7-B1B4-767226C9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2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93C9-6964-49E9-8047-9D28D2845D7B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704B-9B4B-4FC7-B1B4-767226C9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03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93C9-6964-49E9-8047-9D28D2845D7B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704B-9B4B-4FC7-B1B4-767226C9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79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93C9-6964-49E9-8047-9D28D2845D7B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704B-9B4B-4FC7-B1B4-767226C9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330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93C9-6964-49E9-8047-9D28D2845D7B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704B-9B4B-4FC7-B1B4-767226C9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42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993C9-6964-49E9-8047-9D28D2845D7B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8704B-9B4B-4FC7-B1B4-767226C9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4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58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izyum_gimnaziya1@ukr.ne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5581" y="1304641"/>
            <a:ext cx="11540837" cy="648850"/>
          </a:xfrm>
        </p:spPr>
        <p:txBody>
          <a:bodyPr>
            <a:noAutofit/>
          </a:bodyPr>
          <a:lstStyle/>
          <a:p>
            <a:pPr algn="ctr"/>
            <a:r>
              <a:rPr lang="uk-UA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Ізюмська гімназія №1 </a:t>
            </a:r>
            <a:br>
              <a:rPr lang="uk-UA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Ізюмської міської ради Харківської області</a:t>
            </a:r>
            <a:endParaRPr lang="ru-RU" sz="4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3626" y="2703946"/>
            <a:ext cx="11644746" cy="1757218"/>
          </a:xfrm>
        </p:spPr>
        <p:txBody>
          <a:bodyPr>
            <a:noAutofit/>
          </a:bodyPr>
          <a:lstStyle/>
          <a:p>
            <a:pPr algn="ctr"/>
            <a:r>
              <a:rPr lang="uk-UA" sz="3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Пришкільний табір відпочинку </a:t>
            </a:r>
          </a:p>
          <a:p>
            <a:pPr algn="ctr"/>
            <a:r>
              <a:rPr lang="uk-UA" sz="3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денним перебуванням при Ізюмській гімназії №1 «Інтелект»</a:t>
            </a:r>
          </a:p>
          <a:p>
            <a:pPr algn="ctr"/>
            <a:endParaRPr lang="uk-UA" sz="38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року</a:t>
            </a:r>
            <a:endParaRPr lang="ru-RU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7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028"/>
          </a:xfrm>
        </p:spPr>
        <p:txBody>
          <a:bodyPr/>
          <a:lstStyle/>
          <a:p>
            <a:pPr algn="ctr"/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японської культури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922" y="1000000"/>
            <a:ext cx="4137096" cy="5664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20" y="1000000"/>
            <a:ext cx="3991061" cy="2998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4" y="4186545"/>
            <a:ext cx="3177958" cy="247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53" y="269087"/>
            <a:ext cx="2862245" cy="3808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708" y="4062538"/>
            <a:ext cx="3264380" cy="26014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701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113210"/>
            <a:ext cx="8610600" cy="1293028"/>
          </a:xfrm>
        </p:spPr>
        <p:txBody>
          <a:bodyPr/>
          <a:lstStyle/>
          <a:p>
            <a:pPr algn="ctr"/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України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52" y="988581"/>
            <a:ext cx="4439948" cy="29599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759037" cy="3172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752" y="1279882"/>
            <a:ext cx="2420112" cy="1499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752" y="2763267"/>
            <a:ext cx="2430756" cy="13653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046" y="3948546"/>
            <a:ext cx="3493959" cy="29457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39147" y="4619774"/>
            <a:ext cx="2597727" cy="17318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7216"/>
            <a:ext cx="4793673" cy="359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9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4146" y="237900"/>
            <a:ext cx="8610600" cy="1293028"/>
          </a:xfrm>
        </p:spPr>
        <p:txBody>
          <a:bodyPr/>
          <a:lstStyle/>
          <a:p>
            <a:pPr algn="ctr"/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Закриття табірної зміни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1229293"/>
            <a:ext cx="4524617" cy="39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235" y="1229293"/>
            <a:ext cx="4962922" cy="3786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64" y="3736871"/>
            <a:ext cx="4701751" cy="31211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43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2582" y="237900"/>
            <a:ext cx="8610600" cy="1293028"/>
          </a:xfrm>
        </p:spPr>
        <p:txBody>
          <a:bodyPr/>
          <a:lstStyle/>
          <a:p>
            <a:pPr algn="ctr"/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 </a:t>
            </a:r>
            <a:r>
              <a:rPr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мовних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загонів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585" y="1768829"/>
            <a:ext cx="4742369" cy="3584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3893127" cy="2919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170" y="2660090"/>
            <a:ext cx="3262830" cy="4197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81" y="3157745"/>
            <a:ext cx="3257704" cy="3508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911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0"/>
            <a:ext cx="8610600" cy="1293028"/>
          </a:xfrm>
        </p:spPr>
        <p:txBody>
          <a:bodyPr/>
          <a:lstStyle/>
          <a:p>
            <a:pPr algn="ctr"/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Цікаві екскурсії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0" y="101889"/>
            <a:ext cx="3404454" cy="4024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46" y="977031"/>
            <a:ext cx="4520881" cy="3149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841" y="4267200"/>
            <a:ext cx="3330059" cy="241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917" y="1121664"/>
            <a:ext cx="2932176" cy="3145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12" y="4228091"/>
            <a:ext cx="3519412" cy="2419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026" y="4126202"/>
            <a:ext cx="2331720" cy="2503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3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за увагу!!!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65564"/>
            <a:ext cx="10820400" cy="52924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Звіти загонів пришкільного табору відпочинку з денним перебуванням «Інтелект» можна переглянути на офіційному сайті Ізюмської гімназії №1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18" y="1789834"/>
            <a:ext cx="6137564" cy="345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5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" y="1166156"/>
            <a:ext cx="11956473" cy="42711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  <a:br>
              <a:rPr lang="uk-UA" sz="27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cap="none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пришкільного табору відпочинку </a:t>
            </a:r>
            <a:br>
              <a:rPr lang="uk-UA" sz="2700" b="1" cap="none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cap="none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денним перебуванням при Ізюмській гімназії №1</a:t>
            </a:r>
            <a:r>
              <a:rPr lang="uk-UA" sz="27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«Інтелект»</a:t>
            </a:r>
            <a:br>
              <a:rPr lang="uk-UA" sz="27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328" y="1496292"/>
            <a:ext cx="10965872" cy="4722394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Ізюмської гімназії №1: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Котенко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В.В.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табору: Коваленко Л.Л.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змін: І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дітей: 302 дитини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загонів: 10 (з них 2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мовних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Адреса: вул. Соборна, 1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Ізюм, Харківська область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8-5743-5-80-91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izyum_gimnaziya1@ukr.net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1231953"/>
            <a:ext cx="5943600" cy="5316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62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8582" y="958336"/>
            <a:ext cx="8610600" cy="787337"/>
          </a:xfrm>
        </p:spPr>
        <p:txBody>
          <a:bodyPr>
            <a:noAutofit/>
          </a:bodyPr>
          <a:lstStyle/>
          <a:p>
            <a:pPr algn="ctr"/>
            <a:r>
              <a:rPr lang="uk-UA" sz="2800" b="1" cap="none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Напрямки роботи</a:t>
            </a:r>
            <a:br>
              <a:rPr lang="uk-UA" sz="2800" b="1" cap="none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cap="none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400" b="1" cap="none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cap="none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400" b="1" cap="none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cap="none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191491"/>
            <a:ext cx="10820400" cy="538941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Інтелектуальне 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виховання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Національно-патріотичне виховання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Фізичне виховання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Екологічне виховання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Культурно-естетичне виховання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Трудове виховання</a:t>
            </a:r>
          </a:p>
          <a:p>
            <a:pPr marL="0" indent="0">
              <a:buNone/>
            </a:pPr>
            <a:endParaRPr lang="uk-UA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Кожен день у таборі – цікавий, неповторний і веселий. Серед яких пізнавальними, розважальними та неповторними були: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безпеки 					День загону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інтелектуала 				День захисту дітей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охорони довкілля 				День сміху та гумору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uk-UA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					День моди та краси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Олімпійський день 				День дружби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японської культури 				День України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трудового десанту 				День табору</a:t>
            </a:r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548" y="260454"/>
            <a:ext cx="5273452" cy="2970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18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6982" y="-177736"/>
            <a:ext cx="11998036" cy="1293028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День безпеки </a:t>
            </a:r>
            <a:r>
              <a:rPr lang="uk-UA" b="1" dirty="0" smtClean="0"/>
              <a:t>			День інтелектуала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967084"/>
            <a:ext cx="4287218" cy="24272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613" y="4060821"/>
            <a:ext cx="4069442" cy="2256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682" y="763725"/>
            <a:ext cx="3360141" cy="41494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052" y="763725"/>
            <a:ext cx="3037748" cy="2826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92" y="3779277"/>
            <a:ext cx="4679390" cy="2819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548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208"/>
            <a:ext cx="12192000" cy="1313809"/>
          </a:xfrm>
        </p:spPr>
        <p:txBody>
          <a:bodyPr>
            <a:normAutofit/>
          </a:bodyPr>
          <a:lstStyle/>
          <a:p>
            <a:pPr algn="just"/>
            <a:r>
              <a:rPr lang="uk-UA" b="1" dirty="0" smtClean="0">
                <a:solidFill>
                  <a:schemeClr val="bg1"/>
                </a:solidFill>
              </a:rPr>
              <a:t>День загону</a:t>
            </a:r>
            <a:r>
              <a:rPr lang="uk-UA" dirty="0" smtClean="0"/>
              <a:t>				</a:t>
            </a:r>
            <a:r>
              <a:rPr lang="uk-UA" b="1" dirty="0" smtClean="0"/>
              <a:t> День захисту дітей</a:t>
            </a:r>
            <a:br>
              <a:rPr lang="uk-UA" b="1" dirty="0" smtClean="0"/>
            </a:br>
            <a:endParaRPr lang="ru-RU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920" y="847636"/>
            <a:ext cx="3765970" cy="274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70112"/>
            <a:ext cx="3808859" cy="2731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3" y="3590806"/>
            <a:ext cx="3630791" cy="3100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92" y="3011424"/>
            <a:ext cx="3035808" cy="3846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580" y="3494429"/>
            <a:ext cx="4243224" cy="3293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678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12372109" cy="1293028"/>
          </a:xfrm>
        </p:spPr>
        <p:txBody>
          <a:bodyPr/>
          <a:lstStyle/>
          <a:p>
            <a:pPr algn="just"/>
            <a:r>
              <a:rPr lang="uk-UA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дружби</a:t>
            </a:r>
            <a:r>
              <a:rPr lang="uk-UA" dirty="0" smtClean="0"/>
              <a:t>		    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охорони довкілля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884" y="860894"/>
            <a:ext cx="3812116" cy="3143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022" y="4003909"/>
            <a:ext cx="2970300" cy="2752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99" y="860894"/>
            <a:ext cx="2499360" cy="3078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" y="928182"/>
            <a:ext cx="3825473" cy="2953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015" y="3954735"/>
            <a:ext cx="3757076" cy="2819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4035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8109" y="127064"/>
            <a:ext cx="8610600" cy="1293028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см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гумору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" y="611974"/>
            <a:ext cx="3834384" cy="2840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96" y="4006180"/>
            <a:ext cx="4718304" cy="2724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" y="3779743"/>
            <a:ext cx="3834384" cy="2792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842" y="1420092"/>
            <a:ext cx="2931661" cy="45935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09" y="1094509"/>
            <a:ext cx="4448206" cy="2678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938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210192"/>
            <a:ext cx="8610600" cy="1293028"/>
          </a:xfrm>
        </p:spPr>
        <p:txBody>
          <a:bodyPr/>
          <a:lstStyle/>
          <a:p>
            <a:pPr algn="ctr"/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моди та краси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381" y="2693442"/>
            <a:ext cx="5611052" cy="4164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0"/>
            <a:ext cx="2956560" cy="3986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397" y="1266306"/>
            <a:ext cx="2919984" cy="3992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5" y="3015130"/>
            <a:ext cx="2772017" cy="38428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70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45" y="0"/>
            <a:ext cx="12067309" cy="1293028"/>
          </a:xfrm>
        </p:spPr>
        <p:txBody>
          <a:bodyPr/>
          <a:lstStyle/>
          <a:p>
            <a:pPr algn="ctr"/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</a:t>
            </a:r>
            <a:r>
              <a:rPr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 			Олімпійський день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20" y="4152368"/>
            <a:ext cx="3615407" cy="2286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52" y="4470862"/>
            <a:ext cx="2910932" cy="2183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19" y="1054054"/>
            <a:ext cx="4204854" cy="3098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67" y="819358"/>
            <a:ext cx="2816352" cy="3651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09" y="286932"/>
            <a:ext cx="2122514" cy="2358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649" y="2932042"/>
            <a:ext cx="2785406" cy="3722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77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272</TotalTime>
  <Words>168</Words>
  <Application>Microsoft Office PowerPoint</Application>
  <PresentationFormat>Широкоэкранный</PresentationFormat>
  <Paragraphs>54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</vt:lpstr>
      <vt:lpstr>След самолета</vt:lpstr>
      <vt:lpstr>Ізюмська гімназія №1  Ізюмської міської ради Харківської області</vt:lpstr>
      <vt:lpstr>Паспорт пришкільного табору відпочинку  з денним перебуванням при Ізюмській гімназії №1 «Інтелект»  </vt:lpstr>
      <vt:lpstr>Напрямки роботи   </vt:lpstr>
      <vt:lpstr>День безпеки    День інтелектуала</vt:lpstr>
      <vt:lpstr>День загону     День захисту дітей </vt:lpstr>
      <vt:lpstr>День дружби      День охорони довкілля</vt:lpstr>
      <vt:lpstr>День сміху та гумору</vt:lpstr>
      <vt:lpstr>День моди та краси</vt:lpstr>
      <vt:lpstr>День здоров’я     Олімпійський день</vt:lpstr>
      <vt:lpstr>День японської культури</vt:lpstr>
      <vt:lpstr>День України</vt:lpstr>
      <vt:lpstr>Закриття табірної зміни</vt:lpstr>
      <vt:lpstr>Робота  мовних загонів</vt:lpstr>
      <vt:lpstr>Цікаві екскурсії</vt:lpstr>
      <vt:lpstr>Дякуємо за увагу!!!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Ізюмська гімназія №1  Ізюмської міської ради Харківської області</dc:title>
  <dc:creator>Пользователь Windows</dc:creator>
  <cp:lastModifiedBy>Пользователь Windows</cp:lastModifiedBy>
  <cp:revision>26</cp:revision>
  <dcterms:created xsi:type="dcterms:W3CDTF">2017-06-21T12:33:23Z</dcterms:created>
  <dcterms:modified xsi:type="dcterms:W3CDTF">2017-06-26T06:33:37Z</dcterms:modified>
</cp:coreProperties>
</file>