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05064"/>
            <a:ext cx="4240560" cy="20406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Спеціаліст І категорії відділу науково-методичного та інформаційного забезпечення управління освіти Ізюмської міської ради Харківської області </a:t>
            </a:r>
            <a:r>
              <a:rPr lang="uk-UA" dirty="0" err="1" smtClean="0"/>
              <a:t>Адамов</a:t>
            </a:r>
            <a:r>
              <a:rPr lang="uk-UA" dirty="0" smtClean="0"/>
              <a:t> С.І.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/>
              <a:t>Про роботу сайтів закладів дошкільної освіти міста.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12 звіт б кошти 08.11.2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852936"/>
            <a:ext cx="93327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3782" y="27856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Інформація застаріла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14 б кошти 22.12.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8063"/>
            <a:ext cx="9144000" cy="58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947587"/>
            <a:ext cx="25894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3782" y="152636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Інформація застаріла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17 бк 21.12.2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93886" cy="59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6093296"/>
            <a:ext cx="2229416" cy="432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3782" y="332656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Інформація застаріла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4456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Приклади виконання ст. 30 Закону України «Про освіту»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16 хорошо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83"/>
            <a:ext cx="8712968" cy="67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16 хорошо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718"/>
            <a:ext cx="7704856" cy="68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16 хорошо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48872" cy="69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\\server\Electronka\Электронка\Адамов С.І\с раб стола\на нараду\днз\Ст 30 ІДНЗ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77"/>
            <a:ext cx="8280920" cy="69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\\server\Electronka\Электронка\Адамов С.І\с раб стола\на нараду\днз\Ст 30 ІДНЗ 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358"/>
            <a:ext cx="8513089" cy="67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4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/>
              <a:t>Керівникам закладів </a:t>
            </a:r>
            <a:r>
              <a:rPr lang="uk-UA" dirty="0" smtClean="0"/>
              <a:t>дошкільної </a:t>
            </a:r>
            <a:r>
              <a:rPr lang="uk-UA" dirty="0"/>
              <a:t>освіти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39"/>
            <a:ext cx="8784976" cy="35283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1.  Забезпечити </a:t>
            </a:r>
            <a:r>
              <a:rPr lang="uk-UA" dirty="0"/>
              <a:t>дієвий щоденний </a:t>
            </a:r>
            <a:r>
              <a:rPr lang="uk-UA" dirty="0" smtClean="0"/>
              <a:t>контроль за </a:t>
            </a:r>
            <a:r>
              <a:rPr lang="uk-UA" b="1" dirty="0" smtClean="0">
                <a:solidFill>
                  <a:srgbClr val="FF0000"/>
                </a:solidFill>
              </a:rPr>
              <a:t>своєчасним </a:t>
            </a:r>
            <a:r>
              <a:rPr lang="uk-UA" dirty="0" smtClean="0"/>
              <a:t>розміщення </a:t>
            </a:r>
            <a:r>
              <a:rPr lang="uk-UA" b="1" dirty="0" smtClean="0">
                <a:solidFill>
                  <a:srgbClr val="FF0000"/>
                </a:solidFill>
              </a:rPr>
              <a:t>достовірної інформації</a:t>
            </a:r>
            <a:r>
              <a:rPr lang="uk-UA" dirty="0"/>
              <a:t> </a:t>
            </a:r>
            <a:r>
              <a:rPr lang="uk-UA" dirty="0" smtClean="0"/>
              <a:t>на сайті закладу.</a:t>
            </a:r>
          </a:p>
          <a:p>
            <a:pPr marL="457200" indent="-457200" algn="just">
              <a:buAutoNum type="arabicPeriod"/>
            </a:pPr>
            <a:endParaRPr lang="ru-RU" dirty="0" smtClean="0"/>
          </a:p>
          <a:p>
            <a:pPr marL="0" indent="0" algn="r">
              <a:buNone/>
            </a:pPr>
            <a:r>
              <a:rPr lang="uk-UA" b="1" dirty="0" smtClean="0"/>
              <a:t>Постійно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uk-UA" dirty="0" smtClean="0"/>
              <a:t>2. Провести роз’яснювальну роботу серед працівників відповідальних за сайт закладу щодо недопустимості несвоєчасного  розміщення  звітів передбачених ст. 30 Закону України «Про освіту».</a:t>
            </a:r>
            <a:endParaRPr lang="ru-RU" dirty="0" smtClean="0"/>
          </a:p>
          <a:p>
            <a:pPr marL="0" indent="0" algn="r">
              <a:buNone/>
            </a:pPr>
            <a:r>
              <a:rPr lang="uk-UA" b="1" dirty="0" smtClean="0"/>
              <a:t>Січень </a:t>
            </a:r>
            <a:r>
              <a:rPr lang="uk-UA" b="1" dirty="0"/>
              <a:t>– лютий 2018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34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8892480" cy="388843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Не своєчасне оновлення інформації стосовно меню дитячого садочку;</a:t>
            </a:r>
          </a:p>
          <a:p>
            <a:pPr algn="just"/>
            <a:r>
              <a:rPr lang="uk-UA" dirty="0" smtClean="0"/>
              <a:t>Не своєчасне розміщення звітів про отримання та використання благодійних внесків;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r>
              <a:rPr lang="uk-UA" dirty="0"/>
              <a:t>В</a:t>
            </a:r>
            <a:r>
              <a:rPr lang="uk-UA" dirty="0" smtClean="0"/>
              <a:t>иконання </a:t>
            </a:r>
            <a:r>
              <a:rPr lang="uk-UA" dirty="0"/>
              <a:t>ст. 30 Закону України «Про освіту» </a:t>
            </a:r>
            <a:r>
              <a:rPr lang="uk-UA" dirty="0" smtClean="0"/>
              <a:t>не в повному обсязі.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20.12.2017 монітори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" y="404664"/>
            <a:ext cx="92202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26.01.2018 монітори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3782" y="332656"/>
            <a:ext cx="7992888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Не вказана точна дата подання інформації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2 бк без да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533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7420" y="1916832"/>
            <a:ext cx="2292691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4 батьківські кошти 22.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1052736"/>
            <a:ext cx="912656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3782" y="332656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Інформація застаріла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149080"/>
            <a:ext cx="792088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6 благодійні внески 04.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" y="1052736"/>
            <a:ext cx="914807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77" y="3429000"/>
            <a:ext cx="827762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3782" y="332656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Інформація застаріла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9 ст 30 дуже мало інформації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184"/>
            <a:ext cx="914400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0"/>
            <a:ext cx="8784976" cy="109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Розміщена не вся звітна документація зазначена в </a:t>
            </a:r>
            <a:r>
              <a:rPr lang="ru-RU" sz="2800" b="1" dirty="0">
                <a:solidFill>
                  <a:srgbClr val="FF0000"/>
                </a:solidFill>
              </a:rPr>
              <a:t>ст. 30 Закону </a:t>
            </a:r>
            <a:r>
              <a:rPr lang="ru-RU" sz="2800" b="1" dirty="0" err="1">
                <a:solidFill>
                  <a:srgbClr val="FF0000"/>
                </a:solidFill>
              </a:rPr>
              <a:t>України</a:t>
            </a:r>
            <a:r>
              <a:rPr lang="ru-RU" sz="2800" b="1" dirty="0">
                <a:solidFill>
                  <a:srgbClr val="FF0000"/>
                </a:solidFill>
              </a:rPr>
              <a:t> «Про </a:t>
            </a:r>
            <a:r>
              <a:rPr lang="ru-RU" sz="2800" b="1" dirty="0" err="1">
                <a:solidFill>
                  <a:srgbClr val="FF0000"/>
                </a:solidFill>
              </a:rPr>
              <a:t>освіту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028" y="1340768"/>
            <a:ext cx="2836796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10 меню на кожен день листопа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" y="476672"/>
            <a:ext cx="914989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2704" y="2132856"/>
            <a:ext cx="25894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3782" y="27856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Інформація застаріла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157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Про роботу сайтів закладів дошкільної освіти міста.</vt:lpstr>
      <vt:lpstr>Недоліки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виконання ст. 30 Закону України «Про освіту»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Керівникам закладів дошкільної освіти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роботу сайтів закладів дошкільної освіти міста.</dc:title>
  <dc:creator>admin</dc:creator>
  <cp:lastModifiedBy>admin</cp:lastModifiedBy>
  <cp:revision>7</cp:revision>
  <dcterms:created xsi:type="dcterms:W3CDTF">2018-01-26T07:09:15Z</dcterms:created>
  <dcterms:modified xsi:type="dcterms:W3CDTF">2018-01-26T08:08:31Z</dcterms:modified>
</cp:coreProperties>
</file>