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5" r:id="rId4"/>
    <p:sldId id="276" r:id="rId5"/>
    <p:sldId id="257" r:id="rId6"/>
    <p:sldId id="272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4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005064"/>
            <a:ext cx="4240560" cy="2040632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Спеціаліст І категорії відділу науково-методичного та інформаційного забезпечення управління освіти Ізюмської міської ради Харківської області </a:t>
            </a:r>
            <a:r>
              <a:rPr lang="uk-UA" dirty="0" err="1" smtClean="0"/>
              <a:t>Адамов</a:t>
            </a:r>
            <a:r>
              <a:rPr lang="uk-UA" dirty="0" smtClean="0"/>
              <a:t> С.І.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352928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800" dirty="0" smtClean="0"/>
              <a:t>Про оновлення інформації на порталі ІСУО та  </a:t>
            </a:r>
            <a:r>
              <a:rPr lang="uk-UA" sz="4800" dirty="0"/>
              <a:t>роботу сайтів закладів </a:t>
            </a:r>
            <a:r>
              <a:rPr lang="uk-UA" sz="4800" dirty="0" smtClean="0"/>
              <a:t>загальної середньої </a:t>
            </a:r>
            <a:r>
              <a:rPr lang="uk-UA" sz="4800" dirty="0"/>
              <a:t>освіти міста.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46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11560" y="0"/>
            <a:ext cx="7992888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Застаріла інформація про витрати добровільних внесків ІЗОШ № 4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admin\Desktop\знз 12.03\4 витрати 28.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52" y="933035"/>
            <a:ext cx="8019903" cy="592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знз 12.03\10 витрати 28.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18" y="1017433"/>
            <a:ext cx="8316416" cy="58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11560" y="0"/>
            <a:ext cx="7992888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Застаріла інформація про витрати добровільних внесків ІЗОШ № 10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11560" y="0"/>
            <a:ext cx="7992888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Не вказана дата звіту про витрати добровільних внесків ІЗОШ № 11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admin\Desktop\знз 12.03\витрата 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5" y="836712"/>
            <a:ext cx="7910023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11560" y="0"/>
            <a:ext cx="7992888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Не вказані назви та дати новин закладу ІЗОШ № 11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admin\Desktop\знз 12.03\11 новин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764703"/>
            <a:ext cx="6768752" cy="605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dirty="0"/>
              <a:t>Керівникам закладів </a:t>
            </a:r>
            <a:r>
              <a:rPr lang="uk-UA" dirty="0" smtClean="0"/>
              <a:t>загальної середньої </a:t>
            </a:r>
            <a:r>
              <a:rPr lang="uk-UA" dirty="0"/>
              <a:t>освіти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988839"/>
            <a:ext cx="8784976" cy="352839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</a:rPr>
              <a:t>1.  Забезпечити </a:t>
            </a:r>
            <a:r>
              <a:rPr lang="uk-UA" dirty="0">
                <a:solidFill>
                  <a:schemeClr val="tx1"/>
                </a:solidFill>
              </a:rPr>
              <a:t>дієвий щоденний </a:t>
            </a:r>
            <a:r>
              <a:rPr lang="uk-UA" dirty="0" smtClean="0">
                <a:solidFill>
                  <a:schemeClr val="tx1"/>
                </a:solidFill>
              </a:rPr>
              <a:t>контроль за своєчасним розміщення достовірної інформації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на сайті закладу.</a:t>
            </a:r>
          </a:p>
          <a:p>
            <a:pPr marL="457200" indent="-4572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uk-UA" dirty="0" smtClean="0">
                <a:solidFill>
                  <a:schemeClr val="tx1"/>
                </a:solidFill>
              </a:rPr>
              <a:t>Постійно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</a:rPr>
              <a:t>2. Провести роз’яснювальну роботу серед працівників відповідальних за сайт закладу щодо недопустимості несвоєчасного  розміщення  звітів передбачених ст. 30 Закону України «Про освіту».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uk-UA" dirty="0" smtClean="0">
                <a:solidFill>
                  <a:schemeClr val="tx1"/>
                </a:solidFill>
              </a:rPr>
              <a:t>Березень 2018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3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352928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/>
              <a:t>Дякую за увагу.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Головні недоліки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420888"/>
            <a:ext cx="8892480" cy="3888432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Не своєчасне розміщення звітів про отримання та використання благодійних внесків;</a:t>
            </a:r>
            <a:r>
              <a:rPr lang="uk-UA" dirty="0"/>
              <a:t> </a:t>
            </a:r>
            <a:endParaRPr lang="uk-UA" dirty="0" smtClean="0"/>
          </a:p>
          <a:p>
            <a:pPr algn="just"/>
            <a:endParaRPr lang="uk-UA" dirty="0" smtClean="0"/>
          </a:p>
          <a:p>
            <a:pPr algn="just"/>
            <a:r>
              <a:rPr lang="uk-UA" dirty="0"/>
              <a:t>Не </a:t>
            </a:r>
            <a:r>
              <a:rPr lang="uk-UA" dirty="0" smtClean="0"/>
              <a:t>своєчасне висвітлення новин закладу.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3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420888"/>
            <a:ext cx="8892480" cy="3888432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72546" y="188640"/>
            <a:ext cx="799288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uk-UA" sz="2800" b="1" dirty="0" err="1" smtClean="0">
                <a:solidFill>
                  <a:srgbClr val="FF0000"/>
                </a:solidFill>
              </a:rPr>
              <a:t>Зліцензування</a:t>
            </a:r>
            <a:r>
              <a:rPr lang="uk-UA" sz="2800" b="1" dirty="0" smtClean="0">
                <a:solidFill>
                  <a:srgbClr val="FF0000"/>
                </a:solidFill>
              </a:rPr>
              <a:t> закладів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admin\Desktop\знз 12.03\ІСУО ліцензії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9" y="909617"/>
            <a:ext cx="9150019" cy="545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5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420888"/>
            <a:ext cx="8892480" cy="3888432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72546" y="188640"/>
            <a:ext cx="799288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Дати оновлення інформації на порталі ІСУО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1267" name="Picture 3" descr="C:\Users\admin\Desktop\знз 12.03\ІСУО дат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23" y="817003"/>
            <a:ext cx="9170866" cy="602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6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знз 12.03\старий моніторинг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00" y="620688"/>
            <a:ext cx="9179693" cy="556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6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знз 12.03\14.02 монітринг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0"/>
            <a:ext cx="7992888" cy="93610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Застаріла інформація про витрати добровільних внесків Ізюмська Гімназія № 1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admin\Desktop\знз 12.03\1 витрата 01.02.2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37" y="908720"/>
            <a:ext cx="9193137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800708"/>
            <a:ext cx="6400800" cy="347472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3782" y="0"/>
            <a:ext cx="7992888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sz="2800" b="1" dirty="0">
                <a:solidFill>
                  <a:srgbClr val="FF0000"/>
                </a:solidFill>
              </a:rPr>
              <a:t>Застаріла інформація </a:t>
            </a:r>
            <a:r>
              <a:rPr lang="uk-UA" sz="2800" b="1" dirty="0" smtClean="0">
                <a:solidFill>
                  <a:srgbClr val="FF0000"/>
                </a:solidFill>
              </a:rPr>
              <a:t>у розділі «Новини» </a:t>
            </a:r>
            <a:r>
              <a:rPr lang="uk-UA" sz="2800" b="1" dirty="0">
                <a:solidFill>
                  <a:srgbClr val="FF0000"/>
                </a:solidFill>
              </a:rPr>
              <a:t>Ізюмська Гімназія № 1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admin\Desktop\знз 12.03\1 новини 20.03.2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7883"/>
            <a:ext cx="9157870" cy="54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11560" y="0"/>
            <a:ext cx="7992888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Застаріла інформація про витрати добровільних внесків Ізюмська Гімназія № 3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admin\Desktop\знз 12.03\3 витрати 28.03.2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014"/>
            <a:ext cx="9036496" cy="60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131</TotalTime>
  <Words>183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Про оновлення інформації на порталі ІСУО та  роботу сайтів закладів загальної середньої освіти міста.</vt:lpstr>
      <vt:lpstr>Головні недоліки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Керівникам закладів загальної середньої освіти</vt:lpstr>
      <vt:lpstr>Дякую за увагу.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роботу сайтів закладів дошкільної освіти міста.</dc:title>
  <dc:creator>admin</dc:creator>
  <cp:lastModifiedBy>admin</cp:lastModifiedBy>
  <cp:revision>15</cp:revision>
  <dcterms:created xsi:type="dcterms:W3CDTF">2018-01-26T07:09:15Z</dcterms:created>
  <dcterms:modified xsi:type="dcterms:W3CDTF">2018-03-14T07:41:55Z</dcterms:modified>
</cp:coreProperties>
</file>